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63" r:id="rId3"/>
    <p:sldId id="264" r:id="rId4"/>
    <p:sldId id="267" r:id="rId5"/>
    <p:sldId id="261" r:id="rId6"/>
    <p:sldId id="270" r:id="rId7"/>
    <p:sldId id="269" r:id="rId8"/>
    <p:sldId id="262" r:id="rId9"/>
    <p:sldId id="271" r:id="rId10"/>
  </p:sldIdLst>
  <p:sldSz cx="914400" cy="914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A0CC82"/>
    <a:srgbClr val="595959"/>
    <a:srgbClr val="404040"/>
    <a:srgbClr val="0D0D0D"/>
    <a:srgbClr val="7F7F7F"/>
    <a:srgbClr val="F21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CBC01-3E74-4BB6-8238-E06467D3F7D6}" v="85" dt="2025-03-26T12:54:50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63" autoAdjust="0"/>
    <p:restoredTop sz="96196" autoAdjust="0"/>
  </p:normalViewPr>
  <p:slideViewPr>
    <p:cSldViewPr snapToGrid="0">
      <p:cViewPr>
        <p:scale>
          <a:sx n="300" d="100"/>
          <a:sy n="300" d="100"/>
        </p:scale>
        <p:origin x="3720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関谷　正（SBT　サ-ST-S企-PM）" userId="88dfc6db-d44e-46e8-a6b1-d9059fe80d73" providerId="ADAL" clId="{781CBC01-3E74-4BB6-8238-E06467D3F7D6}"/>
    <pc:docChg chg="undo custSel addSld delSld modSld modMainMaster">
      <pc:chgData name="関谷　正（SBT　サ-ST-S企-PM）" userId="88dfc6db-d44e-46e8-a6b1-d9059fe80d73" providerId="ADAL" clId="{781CBC01-3E74-4BB6-8238-E06467D3F7D6}" dt="2025-03-26T12:55:29.728" v="431" actId="732"/>
      <pc:docMkLst>
        <pc:docMk/>
      </pc:docMkLst>
      <pc:sldChg chg="addSp delSp modSp mod chgLayout">
        <pc:chgData name="関谷　正（SBT　サ-ST-S企-PM）" userId="88dfc6db-d44e-46e8-a6b1-d9059fe80d73" providerId="ADAL" clId="{781CBC01-3E74-4BB6-8238-E06467D3F7D6}" dt="2025-03-26T12:50:10.265" v="403"/>
        <pc:sldMkLst>
          <pc:docMk/>
          <pc:sldMk cId="1236813193" sldId="261"/>
        </pc:sldMkLst>
        <pc:spChg chg="mod">
          <ac:chgData name="関谷　正（SBT　サ-ST-S企-PM）" userId="88dfc6db-d44e-46e8-a6b1-d9059fe80d73" providerId="ADAL" clId="{781CBC01-3E74-4BB6-8238-E06467D3F7D6}" dt="2025-03-26T12:24:34.398" v="236" actId="1076"/>
          <ac:spMkLst>
            <pc:docMk/>
            <pc:sldMk cId="1236813193" sldId="261"/>
            <ac:spMk id="2" creationId="{9DA9D4F2-B663-3DA8-2945-847C005408DF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8.508" v="9"/>
          <ac:spMkLst>
            <pc:docMk/>
            <pc:sldMk cId="1236813193" sldId="261"/>
            <ac:spMk id="3" creationId="{9119B3F8-4EA0-811B-9DC1-1FD90B8F26DE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8.508" v="9"/>
          <ac:spMkLst>
            <pc:docMk/>
            <pc:sldMk cId="1236813193" sldId="261"/>
            <ac:spMk id="4" creationId="{BF8EEFD6-374F-5626-7897-31F76282067A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8.508" v="9"/>
          <ac:spMkLst>
            <pc:docMk/>
            <pc:sldMk cId="1236813193" sldId="261"/>
            <ac:spMk id="5" creationId="{870AD170-0417-E8DA-DC9F-1AF4D632BFB0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8.508" v="9"/>
          <ac:spMkLst>
            <pc:docMk/>
            <pc:sldMk cId="1236813193" sldId="261"/>
            <ac:spMk id="6" creationId="{E7BC3282-D329-4951-8325-F8BA73962216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8.508" v="9"/>
          <ac:spMkLst>
            <pc:docMk/>
            <pc:sldMk cId="1236813193" sldId="261"/>
            <ac:spMk id="7" creationId="{3B2753BF-CC3E-010C-3A46-630168397DD1}"/>
          </ac:spMkLst>
        </pc:spChg>
        <pc:spChg chg="del">
          <ac:chgData name="関谷　正（SBT　サ-ST-S企-PM）" userId="88dfc6db-d44e-46e8-a6b1-d9059fe80d73" providerId="ADAL" clId="{781CBC01-3E74-4BB6-8238-E06467D3F7D6}" dt="2025-03-26T12:23:43.683" v="224" actId="478"/>
          <ac:spMkLst>
            <pc:docMk/>
            <pc:sldMk cId="1236813193" sldId="261"/>
            <ac:spMk id="8" creationId="{5EFC5337-6ABB-1B5E-9500-7EE830AB002C}"/>
          </ac:spMkLst>
        </pc:spChg>
        <pc:spChg chg="add mod">
          <ac:chgData name="関谷　正（SBT　サ-ST-S企-PM）" userId="88dfc6db-d44e-46e8-a6b1-d9059fe80d73" providerId="ADAL" clId="{781CBC01-3E74-4BB6-8238-E06467D3F7D6}" dt="2025-03-26T12:50:10.265" v="403"/>
          <ac:spMkLst>
            <pc:docMk/>
            <pc:sldMk cId="1236813193" sldId="261"/>
            <ac:spMk id="8" creationId="{E9A3064E-ED69-664E-1862-DD4F95062886}"/>
          </ac:spMkLst>
        </pc:spChg>
        <pc:spChg chg="add del mod ord">
          <ac:chgData name="関谷　正（SBT　サ-ST-S企-PM）" userId="88dfc6db-d44e-46e8-a6b1-d9059fe80d73" providerId="ADAL" clId="{781CBC01-3E74-4BB6-8238-E06467D3F7D6}" dt="2025-03-26T12:25:38.632" v="250" actId="931"/>
          <ac:spMkLst>
            <pc:docMk/>
            <pc:sldMk cId="1236813193" sldId="261"/>
            <ac:spMk id="10" creationId="{D3814476-AC96-81E3-9E33-18125E3543AC}"/>
          </ac:spMkLst>
        </pc:spChg>
        <pc:spChg chg="add mod">
          <ac:chgData name="関谷　正（SBT　サ-ST-S企-PM）" userId="88dfc6db-d44e-46e8-a6b1-d9059fe80d73" providerId="ADAL" clId="{781CBC01-3E74-4BB6-8238-E06467D3F7D6}" dt="2025-03-26T12:39:37.330" v="391"/>
          <ac:spMkLst>
            <pc:docMk/>
            <pc:sldMk cId="1236813193" sldId="261"/>
            <ac:spMk id="13" creationId="{DC86D774-76D4-8E35-091B-B7D99DFF1D35}"/>
          </ac:spMkLst>
        </pc:spChg>
        <pc:picChg chg="add mod">
          <ac:chgData name="関谷　正（SBT　サ-ST-S企-PM）" userId="88dfc6db-d44e-46e8-a6b1-d9059fe80d73" providerId="ADAL" clId="{781CBC01-3E74-4BB6-8238-E06467D3F7D6}" dt="2025-03-26T12:25:38.632" v="250" actId="931"/>
          <ac:picMkLst>
            <pc:docMk/>
            <pc:sldMk cId="1236813193" sldId="261"/>
            <ac:picMk id="12" creationId="{9B524255-D1D8-F980-F721-19A02A897AE8}"/>
          </ac:picMkLst>
        </pc:picChg>
      </pc:sldChg>
      <pc:sldChg chg="addSp delSp modSp mod chgLayout">
        <pc:chgData name="関谷　正（SBT　サ-ST-S企-PM）" userId="88dfc6db-d44e-46e8-a6b1-d9059fe80d73" providerId="ADAL" clId="{781CBC01-3E74-4BB6-8238-E06467D3F7D6}" dt="2025-03-26T12:50:12.884" v="406"/>
        <pc:sldMkLst>
          <pc:docMk/>
          <pc:sldMk cId="2485535449" sldId="262"/>
        </pc:sldMkLst>
        <pc:spChg chg="add mod">
          <ac:chgData name="関谷　正（SBT　サ-ST-S企-PM）" userId="88dfc6db-d44e-46e8-a6b1-d9059fe80d73" providerId="ADAL" clId="{781CBC01-3E74-4BB6-8238-E06467D3F7D6}" dt="2025-03-26T12:50:12.884" v="406"/>
          <ac:spMkLst>
            <pc:docMk/>
            <pc:sldMk cId="2485535449" sldId="262"/>
            <ac:spMk id="3" creationId="{7355CCE2-D327-4D85-49C1-387F44BB82A0}"/>
          </ac:spMkLst>
        </pc:spChg>
        <pc:spChg chg="del mod">
          <ac:chgData name="関谷　正（SBT　サ-ST-S企-PM）" userId="88dfc6db-d44e-46e8-a6b1-d9059fe80d73" providerId="ADAL" clId="{781CBC01-3E74-4BB6-8238-E06467D3F7D6}" dt="2025-03-26T12:34:51.240" v="309" actId="478"/>
          <ac:spMkLst>
            <pc:docMk/>
            <pc:sldMk cId="2485535449" sldId="262"/>
            <ac:spMk id="3" creationId="{A0238342-1ECC-AD6C-0092-36EF155B4815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9.367" v="10"/>
          <ac:spMkLst>
            <pc:docMk/>
            <pc:sldMk cId="2485535449" sldId="262"/>
            <ac:spMk id="4" creationId="{D1598DB5-CA33-FD80-9CDF-5AA0050A434C}"/>
          </ac:spMkLst>
        </pc:spChg>
        <pc:spChg chg="mod">
          <ac:chgData name="関谷　正（SBT　サ-ST-S企-PM）" userId="88dfc6db-d44e-46e8-a6b1-d9059fe80d73" providerId="ADAL" clId="{781CBC01-3E74-4BB6-8238-E06467D3F7D6}" dt="2025-03-26T12:35:16.007" v="313" actId="1076"/>
          <ac:spMkLst>
            <pc:docMk/>
            <pc:sldMk cId="2485535449" sldId="262"/>
            <ac:spMk id="5" creationId="{87655362-3358-A98F-BF88-F2F58EE35C41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9.367" v="10"/>
          <ac:spMkLst>
            <pc:docMk/>
            <pc:sldMk cId="2485535449" sldId="262"/>
            <ac:spMk id="6" creationId="{E2633557-CBDC-E0DF-E3BA-1A9E188C32C9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9.367" v="10"/>
          <ac:spMkLst>
            <pc:docMk/>
            <pc:sldMk cId="2485535449" sldId="262"/>
            <ac:spMk id="7" creationId="{3F6E3A33-6A4D-7BD0-E9CF-471E4AD64CE0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9.367" v="10"/>
          <ac:spMkLst>
            <pc:docMk/>
            <pc:sldMk cId="2485535449" sldId="262"/>
            <ac:spMk id="8" creationId="{599C6BF6-9DCD-39D9-3342-212A36EF7D88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9.367" v="10"/>
          <ac:spMkLst>
            <pc:docMk/>
            <pc:sldMk cId="2485535449" sldId="262"/>
            <ac:spMk id="9" creationId="{FDA24068-B5B9-AE7B-F0D1-A82329E05581}"/>
          </ac:spMkLst>
        </pc:spChg>
        <pc:spChg chg="add mod ord">
          <ac:chgData name="関谷　正（SBT　サ-ST-S企-PM）" userId="88dfc6db-d44e-46e8-a6b1-d9059fe80d73" providerId="ADAL" clId="{781CBC01-3E74-4BB6-8238-E06467D3F7D6}" dt="2025-03-26T12:35:09.619" v="312" actId="167"/>
          <ac:spMkLst>
            <pc:docMk/>
            <pc:sldMk cId="2485535449" sldId="262"/>
            <ac:spMk id="10" creationId="{A7F7B991-494F-AF14-EE53-A689D560D43E}"/>
          </ac:spMkLst>
        </pc:spChg>
        <pc:spChg chg="add mod">
          <ac:chgData name="関谷　正（SBT　サ-ST-S企-PM）" userId="88dfc6db-d44e-46e8-a6b1-d9059fe80d73" providerId="ADAL" clId="{781CBC01-3E74-4BB6-8238-E06467D3F7D6}" dt="2025-03-26T12:35:31.374" v="361" actId="20577"/>
          <ac:spMkLst>
            <pc:docMk/>
            <pc:sldMk cId="2485535449" sldId="262"/>
            <ac:spMk id="11" creationId="{F831A5EC-591A-3282-20E7-C8B831A257F6}"/>
          </ac:spMkLst>
        </pc:spChg>
      </pc:sldChg>
      <pc:sldChg chg="addSp delSp modSp mod chgLayout">
        <pc:chgData name="関谷　正（SBT　サ-ST-S企-PM）" userId="88dfc6db-d44e-46e8-a6b1-d9059fe80d73" providerId="ADAL" clId="{781CBC01-3E74-4BB6-8238-E06467D3F7D6}" dt="2025-03-26T12:50:07.235" v="400"/>
        <pc:sldMkLst>
          <pc:docMk/>
          <pc:sldMk cId="1162158774" sldId="263"/>
        </pc:sldMkLst>
        <pc:spChg chg="add mod">
          <ac:chgData name="関谷　正（SBT　サ-ST-S企-PM）" userId="88dfc6db-d44e-46e8-a6b1-d9059fe80d73" providerId="ADAL" clId="{781CBC01-3E74-4BB6-8238-E06467D3F7D6}" dt="2025-03-26T12:07:58.041" v="4" actId="14100"/>
          <ac:spMkLst>
            <pc:docMk/>
            <pc:sldMk cId="1162158774" sldId="263"/>
            <ac:spMk id="2" creationId="{FBD72C3F-74BB-D926-FC5C-297F08D489C8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00.875" v="5" actId="14100"/>
          <ac:spMkLst>
            <pc:docMk/>
            <pc:sldMk cId="1162158774" sldId="263"/>
            <ac:spMk id="3" creationId="{5982DA7C-005A-509E-CB1A-9D5C20A55CDF}"/>
          </ac:spMkLst>
        </pc:spChg>
        <pc:spChg chg="add mod">
          <ac:chgData name="関谷　正（SBT　サ-ST-S企-PM）" userId="88dfc6db-d44e-46e8-a6b1-d9059fe80d73" providerId="ADAL" clId="{781CBC01-3E74-4BB6-8238-E06467D3F7D6}" dt="2025-03-26T12:07:54.288" v="3" actId="1076"/>
          <ac:spMkLst>
            <pc:docMk/>
            <pc:sldMk cId="1162158774" sldId="263"/>
            <ac:spMk id="4" creationId="{2C8B346A-025C-8E01-61C6-2B4A86261B32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0.358" v="7" actId="14100"/>
          <ac:spMkLst>
            <pc:docMk/>
            <pc:sldMk cId="1162158774" sldId="263"/>
            <ac:spMk id="5" creationId="{84CC42E8-EDAD-16F0-7543-AA97DEFC18DE}"/>
          </ac:spMkLst>
        </pc:spChg>
        <pc:spChg chg="del">
          <ac:chgData name="関谷　正（SBT　サ-ST-S企-PM）" userId="88dfc6db-d44e-46e8-a6b1-d9059fe80d73" providerId="ADAL" clId="{781CBC01-3E74-4BB6-8238-E06467D3F7D6}" dt="2025-03-26T12:08:35.828" v="11" actId="478"/>
          <ac:spMkLst>
            <pc:docMk/>
            <pc:sldMk cId="1162158774" sldId="263"/>
            <ac:spMk id="6" creationId="{3FA8BA11-45D6-749B-0839-FB8BFC1687E8}"/>
          </ac:spMkLst>
        </pc:spChg>
        <pc:spChg chg="add mod">
          <ac:chgData name="関谷　正（SBT　サ-ST-S企-PM）" userId="88dfc6db-d44e-46e8-a6b1-d9059fe80d73" providerId="ADAL" clId="{781CBC01-3E74-4BB6-8238-E06467D3F7D6}" dt="2025-03-26T12:50:07.235" v="400"/>
          <ac:spMkLst>
            <pc:docMk/>
            <pc:sldMk cId="1162158774" sldId="263"/>
            <ac:spMk id="6" creationId="{7E39C1C4-F08B-5917-CE0C-7D7DC94B25FB}"/>
          </ac:spMkLst>
        </pc:spChg>
        <pc:spChg chg="mod">
          <ac:chgData name="関谷　正（SBT　サ-ST-S企-PM）" userId="88dfc6db-d44e-46e8-a6b1-d9059fe80d73" providerId="ADAL" clId="{781CBC01-3E74-4BB6-8238-E06467D3F7D6}" dt="2025-03-26T12:19:15.144" v="179" actId="207"/>
          <ac:spMkLst>
            <pc:docMk/>
            <pc:sldMk cId="1162158774" sldId="263"/>
            <ac:spMk id="7" creationId="{AC4D0F80-D893-3230-643B-92B97D4A1C29}"/>
          </ac:spMkLst>
        </pc:spChg>
        <pc:spChg chg="add del">
          <ac:chgData name="関谷　正（SBT　サ-ST-S企-PM）" userId="88dfc6db-d44e-46e8-a6b1-d9059fe80d73" providerId="ADAL" clId="{781CBC01-3E74-4BB6-8238-E06467D3F7D6}" dt="2025-03-26T12:10:49.917" v="26" actId="21"/>
          <ac:spMkLst>
            <pc:docMk/>
            <pc:sldMk cId="1162158774" sldId="263"/>
            <ac:spMk id="8" creationId="{5B1D1E39-A1CD-73CA-1B3D-8DF179F558A7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04.848" v="6" actId="1076"/>
          <ac:spMkLst>
            <pc:docMk/>
            <pc:sldMk cId="1162158774" sldId="263"/>
            <ac:spMk id="9" creationId="{178655F2-B160-D9DD-D070-1FA18A68CA2D}"/>
          </ac:spMkLst>
        </pc:spChg>
        <pc:spChg chg="add del mod ord">
          <ac:chgData name="関谷　正（SBT　サ-ST-S企-PM）" userId="88dfc6db-d44e-46e8-a6b1-d9059fe80d73" providerId="ADAL" clId="{781CBC01-3E74-4BB6-8238-E06467D3F7D6}" dt="2025-03-26T12:13:08.409" v="36" actId="931"/>
          <ac:spMkLst>
            <pc:docMk/>
            <pc:sldMk cId="1162158774" sldId="263"/>
            <ac:spMk id="10" creationId="{0744362B-B201-5EFF-7A87-440E0FA8B042}"/>
          </ac:spMkLst>
        </pc:spChg>
        <pc:spChg chg="add mod">
          <ac:chgData name="関谷　正（SBT　サ-ST-S企-PM）" userId="88dfc6db-d44e-46e8-a6b1-d9059fe80d73" providerId="ADAL" clId="{781CBC01-3E74-4BB6-8238-E06467D3F7D6}" dt="2025-03-26T12:23:25.866" v="219" actId="1076"/>
          <ac:spMkLst>
            <pc:docMk/>
            <pc:sldMk cId="1162158774" sldId="263"/>
            <ac:spMk id="17" creationId="{58B82F8F-E472-82B7-16DF-91A09E5FE872}"/>
          </ac:spMkLst>
        </pc:spChg>
        <pc:picChg chg="add mod">
          <ac:chgData name="関谷　正（SBT　サ-ST-S企-PM）" userId="88dfc6db-d44e-46e8-a6b1-d9059fe80d73" providerId="ADAL" clId="{781CBC01-3E74-4BB6-8238-E06467D3F7D6}" dt="2025-03-26T12:11:18.505" v="30" actId="931"/>
          <ac:picMkLst>
            <pc:docMk/>
            <pc:sldMk cId="1162158774" sldId="263"/>
            <ac:picMk id="12" creationId="{38336652-3816-33F5-6E02-36D5B6B373DF}"/>
          </ac:picMkLst>
        </pc:picChg>
        <pc:picChg chg="add mod">
          <ac:chgData name="関谷　正（SBT　サ-ST-S企-PM）" userId="88dfc6db-d44e-46e8-a6b1-d9059fe80d73" providerId="ADAL" clId="{781CBC01-3E74-4BB6-8238-E06467D3F7D6}" dt="2025-03-26T12:11:31.687" v="35" actId="931"/>
          <ac:picMkLst>
            <pc:docMk/>
            <pc:sldMk cId="1162158774" sldId="263"/>
            <ac:picMk id="14" creationId="{6AB3633E-58EE-ECEB-50ED-6C33FF086422}"/>
          </ac:picMkLst>
        </pc:picChg>
        <pc:picChg chg="add mod ord modCrop">
          <ac:chgData name="関谷　正（SBT　サ-ST-S企-PM）" userId="88dfc6db-d44e-46e8-a6b1-d9059fe80d73" providerId="ADAL" clId="{781CBC01-3E74-4BB6-8238-E06467D3F7D6}" dt="2025-03-26T12:14:15.789" v="50" actId="29295"/>
          <ac:picMkLst>
            <pc:docMk/>
            <pc:sldMk cId="1162158774" sldId="263"/>
            <ac:picMk id="16" creationId="{67ECC6B0-6A8D-53B6-33B8-8FB27CEF18D9}"/>
          </ac:picMkLst>
        </pc:picChg>
      </pc:sldChg>
      <pc:sldChg chg="addSp delSp modSp mod setBg chgLayout">
        <pc:chgData name="関谷　正（SBT　サ-ST-S企-PM）" userId="88dfc6db-d44e-46e8-a6b1-d9059fe80d73" providerId="ADAL" clId="{781CBC01-3E74-4BB6-8238-E06467D3F7D6}" dt="2025-03-26T12:50:08.184" v="401"/>
        <pc:sldMkLst>
          <pc:docMk/>
          <pc:sldMk cId="1352144705" sldId="264"/>
        </pc:sldMkLst>
        <pc:spChg chg="mod">
          <ac:chgData name="関谷　正（SBT　サ-ST-S企-PM）" userId="88dfc6db-d44e-46e8-a6b1-d9059fe80d73" providerId="ADAL" clId="{781CBC01-3E74-4BB6-8238-E06467D3F7D6}" dt="2025-03-26T12:22:49.439" v="206" actId="1076"/>
          <ac:spMkLst>
            <pc:docMk/>
            <pc:sldMk cId="1352144705" sldId="264"/>
            <ac:spMk id="2" creationId="{0FE962D3-0968-90C2-2417-13CE2AFF90D3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7.368" v="8"/>
          <ac:spMkLst>
            <pc:docMk/>
            <pc:sldMk cId="1352144705" sldId="264"/>
            <ac:spMk id="3" creationId="{79EC719D-E393-9FB2-EF5F-CF4214A536D9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7.368" v="8"/>
          <ac:spMkLst>
            <pc:docMk/>
            <pc:sldMk cId="1352144705" sldId="264"/>
            <ac:spMk id="4" creationId="{48DB4317-C43C-905B-94AC-561ED1D35C9D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7.368" v="8"/>
          <ac:spMkLst>
            <pc:docMk/>
            <pc:sldMk cId="1352144705" sldId="264"/>
            <ac:spMk id="5" creationId="{0AC54D2D-66E9-D797-8DBC-ACD158F8F950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7.368" v="8"/>
          <ac:spMkLst>
            <pc:docMk/>
            <pc:sldMk cId="1352144705" sldId="264"/>
            <ac:spMk id="6" creationId="{7B109843-724D-5499-EFC4-106901E99ECB}"/>
          </ac:spMkLst>
        </pc:spChg>
        <pc:spChg chg="add mod">
          <ac:chgData name="関谷　正（SBT　サ-ST-S企-PM）" userId="88dfc6db-d44e-46e8-a6b1-d9059fe80d73" providerId="ADAL" clId="{781CBC01-3E74-4BB6-8238-E06467D3F7D6}" dt="2025-03-26T12:08:17.368" v="8"/>
          <ac:spMkLst>
            <pc:docMk/>
            <pc:sldMk cId="1352144705" sldId="264"/>
            <ac:spMk id="7" creationId="{F2A50695-7F8B-F91F-B253-CD56C24C26C0}"/>
          </ac:spMkLst>
        </pc:spChg>
        <pc:spChg chg="add mod">
          <ac:chgData name="関谷　正（SBT　サ-ST-S企-PM）" userId="88dfc6db-d44e-46e8-a6b1-d9059fe80d73" providerId="ADAL" clId="{781CBC01-3E74-4BB6-8238-E06467D3F7D6}" dt="2025-03-26T12:50:08.184" v="401"/>
          <ac:spMkLst>
            <pc:docMk/>
            <pc:sldMk cId="1352144705" sldId="264"/>
            <ac:spMk id="8" creationId="{3FA0D55B-0870-B8B3-7246-8631DB82A525}"/>
          </ac:spMkLst>
        </pc:spChg>
        <pc:spChg chg="add del mod ord">
          <ac:chgData name="関谷　正（SBT　サ-ST-S企-PM）" userId="88dfc6db-d44e-46e8-a6b1-d9059fe80d73" providerId="ADAL" clId="{781CBC01-3E74-4BB6-8238-E06467D3F7D6}" dt="2025-03-26T12:19:43.427" v="183" actId="6264"/>
          <ac:spMkLst>
            <pc:docMk/>
            <pc:sldMk cId="1352144705" sldId="264"/>
            <ac:spMk id="8" creationId="{4E134D20-A43F-84DC-C00C-FDBA79089002}"/>
          </ac:spMkLst>
        </pc:spChg>
        <pc:spChg chg="add mod ord">
          <ac:chgData name="関谷　正（SBT　サ-ST-S企-PM）" userId="88dfc6db-d44e-46e8-a6b1-d9059fe80d73" providerId="ADAL" clId="{781CBC01-3E74-4BB6-8238-E06467D3F7D6}" dt="2025-03-26T12:22:46.064" v="204" actId="1076"/>
          <ac:spMkLst>
            <pc:docMk/>
            <pc:sldMk cId="1352144705" sldId="264"/>
            <ac:spMk id="9" creationId="{FA9D6D00-C50B-CFA0-0C04-7456A3CBE212}"/>
          </ac:spMkLst>
        </pc:spChg>
        <pc:spChg chg="add mod">
          <ac:chgData name="関谷　正（SBT　サ-ST-S企-PM）" userId="88dfc6db-d44e-46e8-a6b1-d9059fe80d73" providerId="ADAL" clId="{781CBC01-3E74-4BB6-8238-E06467D3F7D6}" dt="2025-03-26T12:39:38.908" v="392"/>
          <ac:spMkLst>
            <pc:docMk/>
            <pc:sldMk cId="1352144705" sldId="264"/>
            <ac:spMk id="10" creationId="{49839D93-48BE-11E7-A754-D40E57EC6CF7}"/>
          </ac:spMkLst>
        </pc:spChg>
        <pc:spChg chg="del">
          <ac:chgData name="関谷　正（SBT　サ-ST-S企-PM）" userId="88dfc6db-d44e-46e8-a6b1-d9059fe80d73" providerId="ADAL" clId="{781CBC01-3E74-4BB6-8238-E06467D3F7D6}" dt="2025-03-26T12:19:40.933" v="182" actId="478"/>
          <ac:spMkLst>
            <pc:docMk/>
            <pc:sldMk cId="1352144705" sldId="264"/>
            <ac:spMk id="11" creationId="{55488658-3AD0-40D0-1341-FC6BF08D6353}"/>
          </ac:spMkLst>
        </pc:spChg>
      </pc:sldChg>
      <pc:sldChg chg="addSp delSp modSp add mod setBg chgLayout">
        <pc:chgData name="関谷　正（SBT　サ-ST-S企-PM）" userId="88dfc6db-d44e-46e8-a6b1-d9059fe80d73" providerId="ADAL" clId="{781CBC01-3E74-4BB6-8238-E06467D3F7D6}" dt="2025-03-26T12:50:02.302" v="399" actId="14100"/>
        <pc:sldMkLst>
          <pc:docMk/>
          <pc:sldMk cId="92318760" sldId="265"/>
        </pc:sldMkLst>
        <pc:spChg chg="add del mod ord">
          <ac:chgData name="関谷　正（SBT　サ-ST-S企-PM）" userId="88dfc6db-d44e-46e8-a6b1-d9059fe80d73" providerId="ADAL" clId="{781CBC01-3E74-4BB6-8238-E06467D3F7D6}" dt="2025-03-26T12:16:16.637" v="63" actId="931"/>
          <ac:spMkLst>
            <pc:docMk/>
            <pc:sldMk cId="92318760" sldId="265"/>
            <ac:spMk id="6" creationId="{4C031FF1-C43A-3405-BAED-E228D4952297}"/>
          </ac:spMkLst>
        </pc:spChg>
        <pc:spChg chg="add mod">
          <ac:chgData name="関谷　正（SBT　サ-ST-S企-PM）" userId="88dfc6db-d44e-46e8-a6b1-d9059fe80d73" providerId="ADAL" clId="{781CBC01-3E74-4BB6-8238-E06467D3F7D6}" dt="2025-03-26T12:50:02.302" v="399" actId="14100"/>
          <ac:spMkLst>
            <pc:docMk/>
            <pc:sldMk cId="92318760" sldId="265"/>
            <ac:spMk id="7" creationId="{3E2C56FF-459C-6C5A-0CC5-73D8EBE3AE85}"/>
          </ac:spMkLst>
        </pc:spChg>
        <pc:spChg chg="del">
          <ac:chgData name="関谷　正（SBT　サ-ST-S企-PM）" userId="88dfc6db-d44e-46e8-a6b1-d9059fe80d73" providerId="ADAL" clId="{781CBC01-3E74-4BB6-8238-E06467D3F7D6}" dt="2025-03-26T12:15:55.582" v="54" actId="478"/>
          <ac:spMkLst>
            <pc:docMk/>
            <pc:sldMk cId="92318760" sldId="265"/>
            <ac:spMk id="7" creationId="{AC4D0F80-D893-3230-643B-92B97D4A1C29}"/>
          </ac:spMkLst>
        </pc:spChg>
        <pc:spChg chg="mod ord">
          <ac:chgData name="関谷　正（SBT　サ-ST-S企-PM）" userId="88dfc6db-d44e-46e8-a6b1-d9059fe80d73" providerId="ADAL" clId="{781CBC01-3E74-4BB6-8238-E06467D3F7D6}" dt="2025-03-26T12:16:07.616" v="58" actId="166"/>
          <ac:spMkLst>
            <pc:docMk/>
            <pc:sldMk cId="92318760" sldId="265"/>
            <ac:spMk id="8" creationId="{5B1D1E39-A1CD-73CA-1B3D-8DF179F558A7}"/>
          </ac:spMkLst>
        </pc:spChg>
        <pc:spChg chg="add del mod">
          <ac:chgData name="関谷　正（SBT　サ-ST-S企-PM）" userId="88dfc6db-d44e-46e8-a6b1-d9059fe80d73" providerId="ADAL" clId="{781CBC01-3E74-4BB6-8238-E06467D3F7D6}" dt="2025-03-26T12:18:35.074" v="174" actId="478"/>
          <ac:spMkLst>
            <pc:docMk/>
            <pc:sldMk cId="92318760" sldId="265"/>
            <ac:spMk id="10" creationId="{6C5A3D14-45AC-79E3-1F45-D4A099334AF2}"/>
          </ac:spMkLst>
        </pc:spChg>
        <pc:spChg chg="add mod">
          <ac:chgData name="関谷　正（SBT　サ-ST-S企-PM）" userId="88dfc6db-d44e-46e8-a6b1-d9059fe80d73" providerId="ADAL" clId="{781CBC01-3E74-4BB6-8238-E06467D3F7D6}" dt="2025-03-26T12:18:35.416" v="175"/>
          <ac:spMkLst>
            <pc:docMk/>
            <pc:sldMk cId="92318760" sldId="265"/>
            <ac:spMk id="13" creationId="{657730AB-75E1-77C8-EFB7-E7360A46C565}"/>
          </ac:spMkLst>
        </pc:spChg>
        <pc:spChg chg="add mod">
          <ac:chgData name="関谷　正（SBT　サ-ST-S企-PM）" userId="88dfc6db-d44e-46e8-a6b1-d9059fe80d73" providerId="ADAL" clId="{781CBC01-3E74-4BB6-8238-E06467D3F7D6}" dt="2025-03-26T12:39:40.411" v="393"/>
          <ac:spMkLst>
            <pc:docMk/>
            <pc:sldMk cId="92318760" sldId="265"/>
            <ac:spMk id="14" creationId="{DEEBB6B8-E5B1-F469-E4A1-AAD3A9D8FD80}"/>
          </ac:spMkLst>
        </pc:spChg>
        <pc:picChg chg="add mod">
          <ac:chgData name="関谷　正（SBT　サ-ST-S企-PM）" userId="88dfc6db-d44e-46e8-a6b1-d9059fe80d73" providerId="ADAL" clId="{781CBC01-3E74-4BB6-8238-E06467D3F7D6}" dt="2025-03-26T12:16:16.637" v="63" actId="931"/>
          <ac:picMkLst>
            <pc:docMk/>
            <pc:sldMk cId="92318760" sldId="265"/>
            <ac:picMk id="12" creationId="{A80B4EF4-ECA7-3E1E-2272-9C004CD8E0DE}"/>
          </ac:picMkLst>
        </pc:picChg>
        <pc:picChg chg="del">
          <ac:chgData name="関谷　正（SBT　サ-ST-S企-PM）" userId="88dfc6db-d44e-46e8-a6b1-d9059fe80d73" providerId="ADAL" clId="{781CBC01-3E74-4BB6-8238-E06467D3F7D6}" dt="2025-03-26T12:13:30.667" v="44" actId="478"/>
          <ac:picMkLst>
            <pc:docMk/>
            <pc:sldMk cId="92318760" sldId="265"/>
            <ac:picMk id="16" creationId="{67ECC6B0-6A8D-53B6-33B8-8FB27CEF18D9}"/>
          </ac:picMkLst>
        </pc:picChg>
      </pc:sldChg>
      <pc:sldChg chg="addSp delSp modSp add del mod">
        <pc:chgData name="関谷　正（SBT　サ-ST-S企-PM）" userId="88dfc6db-d44e-46e8-a6b1-d9059fe80d73" providerId="ADAL" clId="{781CBC01-3E74-4BB6-8238-E06467D3F7D6}" dt="2025-03-26T12:22:59.560" v="209" actId="47"/>
        <pc:sldMkLst>
          <pc:docMk/>
          <pc:sldMk cId="3164072760" sldId="266"/>
        </pc:sldMkLst>
        <pc:spChg chg="del">
          <ac:chgData name="関谷　正（SBT　サ-ST-S企-PM）" userId="88dfc6db-d44e-46e8-a6b1-d9059fe80d73" providerId="ADAL" clId="{781CBC01-3E74-4BB6-8238-E06467D3F7D6}" dt="2025-03-26T12:19:59.461" v="188" actId="931"/>
          <ac:spMkLst>
            <pc:docMk/>
            <pc:sldMk cId="3164072760" sldId="266"/>
            <ac:spMk id="9" creationId="{FA9D6D00-C50B-CFA0-0C04-7456A3CBE212}"/>
          </ac:spMkLst>
        </pc:spChg>
        <pc:spChg chg="add mod">
          <ac:chgData name="関谷　正（SBT　サ-ST-S企-PM）" userId="88dfc6db-d44e-46e8-a6b1-d9059fe80d73" providerId="ADAL" clId="{781CBC01-3E74-4BB6-8238-E06467D3F7D6}" dt="2025-03-26T12:20:27.767" v="198"/>
          <ac:spMkLst>
            <pc:docMk/>
            <pc:sldMk cId="3164072760" sldId="266"/>
            <ac:spMk id="11" creationId="{17A594E0-8541-652D-9B48-8E9D776C8F6E}"/>
          </ac:spMkLst>
        </pc:spChg>
        <pc:spChg chg="add del mod">
          <ac:chgData name="関谷　正（SBT　サ-ST-S企-PM）" userId="88dfc6db-d44e-46e8-a6b1-d9059fe80d73" providerId="ADAL" clId="{781CBC01-3E74-4BB6-8238-E06467D3F7D6}" dt="2025-03-26T12:22:34.993" v="200" actId="931"/>
          <ac:spMkLst>
            <pc:docMk/>
            <pc:sldMk cId="3164072760" sldId="266"/>
            <ac:spMk id="14" creationId="{1D437BF7-F8F9-2925-CA31-199629DB90B4}"/>
          </ac:spMkLst>
        </pc:spChg>
        <pc:spChg chg="add mod">
          <ac:chgData name="関谷　正（SBT　サ-ST-S企-PM）" userId="88dfc6db-d44e-46e8-a6b1-d9059fe80d73" providerId="ADAL" clId="{781CBC01-3E74-4BB6-8238-E06467D3F7D6}" dt="2025-03-26T12:22:53.390" v="207" actId="478"/>
          <ac:spMkLst>
            <pc:docMk/>
            <pc:sldMk cId="3164072760" sldId="266"/>
            <ac:spMk id="18" creationId="{60311F22-B455-03A5-210F-E870EBBBAE4F}"/>
          </ac:spMkLst>
        </pc:spChg>
        <pc:picChg chg="add del mod modCrop">
          <ac:chgData name="関谷　正（SBT　サ-ST-S企-PM）" userId="88dfc6db-d44e-46e8-a6b1-d9059fe80d73" providerId="ADAL" clId="{781CBC01-3E74-4BB6-8238-E06467D3F7D6}" dt="2025-03-26T12:22:30.462" v="199" actId="478"/>
          <ac:picMkLst>
            <pc:docMk/>
            <pc:sldMk cId="3164072760" sldId="266"/>
            <ac:picMk id="10" creationId="{0ABD7EF4-1640-29FE-A3DC-8DEC75EDD462}"/>
          </ac:picMkLst>
        </pc:picChg>
        <pc:picChg chg="add del mod">
          <ac:chgData name="関谷　正（SBT　サ-ST-S企-PM）" userId="88dfc6db-d44e-46e8-a6b1-d9059fe80d73" providerId="ADAL" clId="{781CBC01-3E74-4BB6-8238-E06467D3F7D6}" dt="2025-03-26T12:22:53.390" v="207" actId="478"/>
          <ac:picMkLst>
            <pc:docMk/>
            <pc:sldMk cId="3164072760" sldId="266"/>
            <ac:picMk id="16" creationId="{0251A8E6-E0EE-A29A-71BE-8B3C1DD83C67}"/>
          </ac:picMkLst>
        </pc:picChg>
      </pc:sldChg>
      <pc:sldChg chg="addSp delSp modSp add mod">
        <pc:chgData name="関谷　正（SBT　サ-ST-S企-PM）" userId="88dfc6db-d44e-46e8-a6b1-d9059fe80d73" providerId="ADAL" clId="{781CBC01-3E74-4BB6-8238-E06467D3F7D6}" dt="2025-03-26T12:50:09.420" v="402"/>
        <pc:sldMkLst>
          <pc:docMk/>
          <pc:sldMk cId="3245006724" sldId="267"/>
        </pc:sldMkLst>
        <pc:spChg chg="add mod">
          <ac:chgData name="関谷　正（SBT　サ-ST-S企-PM）" userId="88dfc6db-d44e-46e8-a6b1-d9059fe80d73" providerId="ADAL" clId="{781CBC01-3E74-4BB6-8238-E06467D3F7D6}" dt="2025-03-26T12:50:09.420" v="402"/>
          <ac:spMkLst>
            <pc:docMk/>
            <pc:sldMk cId="3245006724" sldId="267"/>
            <ac:spMk id="8" creationId="{E597BC98-0DA8-F410-E6DF-B67AF7CFFF35}"/>
          </ac:spMkLst>
        </pc:spChg>
        <pc:spChg chg="del">
          <ac:chgData name="関谷　正（SBT　サ-ST-S企-PM）" userId="88dfc6db-d44e-46e8-a6b1-d9059fe80d73" providerId="ADAL" clId="{781CBC01-3E74-4BB6-8238-E06467D3F7D6}" dt="2025-03-26T12:23:04.343" v="210" actId="931"/>
          <ac:spMkLst>
            <pc:docMk/>
            <pc:sldMk cId="3245006724" sldId="267"/>
            <ac:spMk id="9" creationId="{FA9D6D00-C50B-CFA0-0C04-7456A3CBE212}"/>
          </ac:spMkLst>
        </pc:spChg>
        <pc:spChg chg="add mod">
          <ac:chgData name="関谷　正（SBT　サ-ST-S企-PM）" userId="88dfc6db-d44e-46e8-a6b1-d9059fe80d73" providerId="ADAL" clId="{781CBC01-3E74-4BB6-8238-E06467D3F7D6}" dt="2025-03-26T12:23:29.250" v="220"/>
          <ac:spMkLst>
            <pc:docMk/>
            <pc:sldMk cId="3245006724" sldId="267"/>
            <ac:spMk id="11" creationId="{48AC69CF-D98B-ECE0-2103-D012ACFEB97E}"/>
          </ac:spMkLst>
        </pc:spChg>
        <pc:picChg chg="add mod modCrop">
          <ac:chgData name="関谷　正（SBT　サ-ST-S企-PM）" userId="88dfc6db-d44e-46e8-a6b1-d9059fe80d73" providerId="ADAL" clId="{781CBC01-3E74-4BB6-8238-E06467D3F7D6}" dt="2025-03-26T12:23:21.857" v="218" actId="732"/>
          <ac:picMkLst>
            <pc:docMk/>
            <pc:sldMk cId="3245006724" sldId="267"/>
            <ac:picMk id="10" creationId="{B93592D6-8AD1-4CF2-08BA-8326A7BD11B4}"/>
          </ac:picMkLst>
        </pc:picChg>
      </pc:sldChg>
      <pc:sldChg chg="add del setBg">
        <pc:chgData name="関谷　正（SBT　サ-ST-S企-PM）" userId="88dfc6db-d44e-46e8-a6b1-d9059fe80d73" providerId="ADAL" clId="{781CBC01-3E74-4BB6-8238-E06467D3F7D6}" dt="2025-03-26T12:34:19.396" v="305" actId="47"/>
        <pc:sldMkLst>
          <pc:docMk/>
          <pc:sldMk cId="1391247946" sldId="268"/>
        </pc:sldMkLst>
      </pc:sldChg>
      <pc:sldChg chg="addSp delSp modSp add mod setBg modClrScheme chgLayout">
        <pc:chgData name="関谷　正（SBT　サ-ST-S企-PM）" userId="88dfc6db-d44e-46e8-a6b1-d9059fe80d73" providerId="ADAL" clId="{781CBC01-3E74-4BB6-8238-E06467D3F7D6}" dt="2025-03-26T12:50:12.046" v="405"/>
        <pc:sldMkLst>
          <pc:docMk/>
          <pc:sldMk cId="1916297171" sldId="269"/>
        </pc:sldMkLst>
        <pc:spChg chg="add mod">
          <ac:chgData name="関谷　正（SBT　サ-ST-S企-PM）" userId="88dfc6db-d44e-46e8-a6b1-d9059fe80d73" providerId="ADAL" clId="{781CBC01-3E74-4BB6-8238-E06467D3F7D6}" dt="2025-03-26T12:50:12.046" v="405"/>
          <ac:spMkLst>
            <pc:docMk/>
            <pc:sldMk cId="1916297171" sldId="269"/>
            <ac:spMk id="8" creationId="{E90185E8-D14E-FC16-312C-BDD40D541C01}"/>
          </ac:spMkLst>
        </pc:spChg>
        <pc:spChg chg="del">
          <ac:chgData name="関谷　正（SBT　サ-ST-S企-PM）" userId="88dfc6db-d44e-46e8-a6b1-d9059fe80d73" providerId="ADAL" clId="{781CBC01-3E74-4BB6-8238-E06467D3F7D6}" dt="2025-03-26T12:24:11.253" v="228" actId="931"/>
          <ac:spMkLst>
            <pc:docMk/>
            <pc:sldMk cId="1916297171" sldId="269"/>
            <ac:spMk id="10" creationId="{D3814476-AC96-81E3-9E33-18125E3543AC}"/>
          </ac:spMkLst>
        </pc:spChg>
        <pc:spChg chg="add del mod ord">
          <ac:chgData name="関谷　正（SBT　サ-ST-S企-PM）" userId="88dfc6db-d44e-46e8-a6b1-d9059fe80d73" providerId="ADAL" clId="{781CBC01-3E74-4BB6-8238-E06467D3F7D6}" dt="2025-03-26T12:32:21.584" v="292" actId="700"/>
          <ac:spMkLst>
            <pc:docMk/>
            <pc:sldMk cId="1916297171" sldId="269"/>
            <ac:spMk id="13" creationId="{841FEE73-0746-7DC4-1689-1D9B59B12F28}"/>
          </ac:spMkLst>
        </pc:spChg>
        <pc:spChg chg="add del mod ord">
          <ac:chgData name="関谷　正（SBT　サ-ST-S企-PM）" userId="88dfc6db-d44e-46e8-a6b1-d9059fe80d73" providerId="ADAL" clId="{781CBC01-3E74-4BB6-8238-E06467D3F7D6}" dt="2025-03-26T12:32:26.136" v="293" actId="931"/>
          <ac:spMkLst>
            <pc:docMk/>
            <pc:sldMk cId="1916297171" sldId="269"/>
            <ac:spMk id="14" creationId="{C3E1F0B1-8663-1390-6BDD-543301D2FE3F}"/>
          </ac:spMkLst>
        </pc:spChg>
        <pc:spChg chg="add del mod">
          <ac:chgData name="関谷　正（SBT　サ-ST-S企-PM）" userId="88dfc6db-d44e-46e8-a6b1-d9059fe80d73" providerId="ADAL" clId="{781CBC01-3E74-4BB6-8238-E06467D3F7D6}" dt="2025-03-26T12:33:35.437" v="296" actId="931"/>
          <ac:spMkLst>
            <pc:docMk/>
            <pc:sldMk cId="1916297171" sldId="269"/>
            <ac:spMk id="18" creationId="{A60F0449-7FC7-546E-58E9-906CFD3CCB8B}"/>
          </ac:spMkLst>
        </pc:spChg>
        <pc:spChg chg="add mod">
          <ac:chgData name="関谷　正（SBT　サ-ST-S企-PM）" userId="88dfc6db-d44e-46e8-a6b1-d9059fe80d73" providerId="ADAL" clId="{781CBC01-3E74-4BB6-8238-E06467D3F7D6}" dt="2025-03-26T12:34:25.323" v="306"/>
          <ac:spMkLst>
            <pc:docMk/>
            <pc:sldMk cId="1916297171" sldId="269"/>
            <ac:spMk id="21" creationId="{F8B0C13F-0A26-2D8A-96B3-8C5E0AB76880}"/>
          </ac:spMkLst>
        </pc:spChg>
        <pc:picChg chg="add del mod">
          <ac:chgData name="関谷　正（SBT　サ-ST-S企-PM）" userId="88dfc6db-d44e-46e8-a6b1-d9059fe80d73" providerId="ADAL" clId="{781CBC01-3E74-4BB6-8238-E06467D3F7D6}" dt="2025-03-26T12:32:18.352" v="291" actId="478"/>
          <ac:picMkLst>
            <pc:docMk/>
            <pc:sldMk cId="1916297171" sldId="269"/>
            <ac:picMk id="11" creationId="{4CEEFD0F-4F0C-6F58-A1B3-D5E31A9FF1E6}"/>
          </ac:picMkLst>
        </pc:picChg>
        <pc:picChg chg="add del mod">
          <ac:chgData name="関谷　正（SBT　サ-ST-S企-PM）" userId="88dfc6db-d44e-46e8-a6b1-d9059fe80d73" providerId="ADAL" clId="{781CBC01-3E74-4BB6-8238-E06467D3F7D6}" dt="2025-03-26T12:32:33.351" v="295" actId="478"/>
          <ac:picMkLst>
            <pc:docMk/>
            <pc:sldMk cId="1916297171" sldId="269"/>
            <ac:picMk id="16" creationId="{B42FD830-6A2A-DCDE-E781-1532ECDFEA4D}"/>
          </ac:picMkLst>
        </pc:picChg>
        <pc:picChg chg="add mod ord modCrop">
          <ac:chgData name="関谷　正（SBT　サ-ST-S企-PM）" userId="88dfc6db-d44e-46e8-a6b1-d9059fe80d73" providerId="ADAL" clId="{781CBC01-3E74-4BB6-8238-E06467D3F7D6}" dt="2025-03-26T12:34:00.356" v="304" actId="732"/>
          <ac:picMkLst>
            <pc:docMk/>
            <pc:sldMk cId="1916297171" sldId="269"/>
            <ac:picMk id="20" creationId="{32E36E8A-0182-8478-D80F-820537288B1C}"/>
          </ac:picMkLst>
        </pc:picChg>
      </pc:sldChg>
      <pc:sldChg chg="addSp delSp modSp add mod setBg">
        <pc:chgData name="関谷　正（SBT　サ-ST-S企-PM）" userId="88dfc6db-d44e-46e8-a6b1-d9059fe80d73" providerId="ADAL" clId="{781CBC01-3E74-4BB6-8238-E06467D3F7D6}" dt="2025-03-26T12:50:11.289" v="404"/>
        <pc:sldMkLst>
          <pc:docMk/>
          <pc:sldMk cId="1691476362" sldId="270"/>
        </pc:sldMkLst>
        <pc:spChg chg="add mod">
          <ac:chgData name="関谷　正（SBT　サ-ST-S企-PM）" userId="88dfc6db-d44e-46e8-a6b1-d9059fe80d73" providerId="ADAL" clId="{781CBC01-3E74-4BB6-8238-E06467D3F7D6}" dt="2025-03-26T12:50:11.289" v="404"/>
          <ac:spMkLst>
            <pc:docMk/>
            <pc:sldMk cId="1691476362" sldId="270"/>
            <ac:spMk id="8" creationId="{A89DB0D5-6CB2-3C20-1CD5-FC53A0ACEB2E}"/>
          </ac:spMkLst>
        </pc:spChg>
        <pc:spChg chg="del">
          <ac:chgData name="関谷　正（SBT　サ-ST-S企-PM）" userId="88dfc6db-d44e-46e8-a6b1-d9059fe80d73" providerId="ADAL" clId="{781CBC01-3E74-4BB6-8238-E06467D3F7D6}" dt="2025-03-26T12:30:55.172" v="276" actId="931"/>
          <ac:spMkLst>
            <pc:docMk/>
            <pc:sldMk cId="1691476362" sldId="270"/>
            <ac:spMk id="10" creationId="{D3814476-AC96-81E3-9E33-18125E3543AC}"/>
          </ac:spMkLst>
        </pc:spChg>
        <pc:spChg chg="add mod">
          <ac:chgData name="関谷　正（SBT　サ-ST-S企-PM）" userId="88dfc6db-d44e-46e8-a6b1-d9059fe80d73" providerId="ADAL" clId="{781CBC01-3E74-4BB6-8238-E06467D3F7D6}" dt="2025-03-26T12:31:52.209" v="288"/>
          <ac:spMkLst>
            <pc:docMk/>
            <pc:sldMk cId="1691476362" sldId="270"/>
            <ac:spMk id="12" creationId="{BF2D98BE-CD48-8987-65C2-854AC80EE511}"/>
          </ac:spMkLst>
        </pc:spChg>
        <pc:picChg chg="add mod">
          <ac:chgData name="関谷　正（SBT　サ-ST-S企-PM）" userId="88dfc6db-d44e-46e8-a6b1-d9059fe80d73" providerId="ADAL" clId="{781CBC01-3E74-4BB6-8238-E06467D3F7D6}" dt="2025-03-26T12:31:06.730" v="284" actId="1036"/>
          <ac:picMkLst>
            <pc:docMk/>
            <pc:sldMk cId="1691476362" sldId="270"/>
            <ac:picMk id="11" creationId="{ECA47194-959E-6793-C00F-02E86A3FCC43}"/>
          </ac:picMkLst>
        </pc:picChg>
      </pc:sldChg>
      <pc:sldChg chg="addSp delSp modSp add mod">
        <pc:chgData name="関谷　正（SBT　サ-ST-S企-PM）" userId="88dfc6db-d44e-46e8-a6b1-d9059fe80d73" providerId="ADAL" clId="{781CBC01-3E74-4BB6-8238-E06467D3F7D6}" dt="2025-03-26T12:55:29.728" v="431" actId="732"/>
        <pc:sldMkLst>
          <pc:docMk/>
          <pc:sldMk cId="1566213600" sldId="271"/>
        </pc:sldMkLst>
        <pc:spChg chg="add mod">
          <ac:chgData name="関谷　正（SBT　サ-ST-S企-PM）" userId="88dfc6db-d44e-46e8-a6b1-d9059fe80d73" providerId="ADAL" clId="{781CBC01-3E74-4BB6-8238-E06467D3F7D6}" dt="2025-03-26T12:50:13.864" v="407"/>
          <ac:spMkLst>
            <pc:docMk/>
            <pc:sldMk cId="1566213600" sldId="271"/>
            <ac:spMk id="3" creationId="{FBC3507F-E57F-12FD-B225-A8FD51339315}"/>
          </ac:spMkLst>
        </pc:spChg>
        <pc:spChg chg="mod">
          <ac:chgData name="関谷　正（SBT　サ-ST-S企-PM）" userId="88dfc6db-d44e-46e8-a6b1-d9059fe80d73" providerId="ADAL" clId="{781CBC01-3E74-4BB6-8238-E06467D3F7D6}" dt="2025-03-26T12:39:09.243" v="390" actId="207"/>
          <ac:spMkLst>
            <pc:docMk/>
            <pc:sldMk cId="1566213600" sldId="271"/>
            <ac:spMk id="5" creationId="{87655362-3358-A98F-BF88-F2F58EE35C41}"/>
          </ac:spMkLst>
        </pc:spChg>
        <pc:spChg chg="mod">
          <ac:chgData name="関谷　正（SBT　サ-ST-S企-PM）" userId="88dfc6db-d44e-46e8-a6b1-d9059fe80d73" providerId="ADAL" clId="{781CBC01-3E74-4BB6-8238-E06467D3F7D6}" dt="2025-03-26T12:38:00.339" v="369" actId="1076"/>
          <ac:spMkLst>
            <pc:docMk/>
            <pc:sldMk cId="1566213600" sldId="271"/>
            <ac:spMk id="9" creationId="{FDA24068-B5B9-AE7B-F0D1-A82329E05581}"/>
          </ac:spMkLst>
        </pc:spChg>
        <pc:spChg chg="del">
          <ac:chgData name="関谷　正（SBT　サ-ST-S企-PM）" userId="88dfc6db-d44e-46e8-a6b1-d9059fe80d73" providerId="ADAL" clId="{781CBC01-3E74-4BB6-8238-E06467D3F7D6}" dt="2025-03-26T12:37:52.359" v="363" actId="931"/>
          <ac:spMkLst>
            <pc:docMk/>
            <pc:sldMk cId="1566213600" sldId="271"/>
            <ac:spMk id="10" creationId="{A7F7B991-494F-AF14-EE53-A689D560D43E}"/>
          </ac:spMkLst>
        </pc:spChg>
        <pc:spChg chg="add del mod">
          <ac:chgData name="関谷　正（SBT　サ-ST-S企-PM）" userId="88dfc6db-d44e-46e8-a6b1-d9059fe80d73" providerId="ADAL" clId="{781CBC01-3E74-4BB6-8238-E06467D3F7D6}" dt="2025-03-26T12:52:51.117" v="409" actId="931"/>
          <ac:spMkLst>
            <pc:docMk/>
            <pc:sldMk cId="1566213600" sldId="271"/>
            <ac:spMk id="13" creationId="{A0FF6DD1-A7BF-59F8-2CDE-1BBAD28B83DB}"/>
          </ac:spMkLst>
        </pc:spChg>
        <pc:spChg chg="add del mod">
          <ac:chgData name="関谷　正（SBT　サ-ST-S企-PM）" userId="88dfc6db-d44e-46e8-a6b1-d9059fe80d73" providerId="ADAL" clId="{781CBC01-3E74-4BB6-8238-E06467D3F7D6}" dt="2025-03-26T12:54:50.379" v="419" actId="931"/>
          <ac:spMkLst>
            <pc:docMk/>
            <pc:sldMk cId="1566213600" sldId="271"/>
            <ac:spMk id="17" creationId="{701BE993-3EF9-85D8-8047-E4FE20354690}"/>
          </ac:spMkLst>
        </pc:spChg>
        <pc:picChg chg="add del mod modCrop">
          <ac:chgData name="関谷　正（SBT　サ-ST-S企-PM）" userId="88dfc6db-d44e-46e8-a6b1-d9059fe80d73" providerId="ADAL" clId="{781CBC01-3E74-4BB6-8238-E06467D3F7D6}" dt="2025-03-26T12:52:24.891" v="408" actId="478"/>
          <ac:picMkLst>
            <pc:docMk/>
            <pc:sldMk cId="1566213600" sldId="271"/>
            <ac:picMk id="12" creationId="{28398BFD-EE23-04E0-0A8E-97ECD46E1B78}"/>
          </ac:picMkLst>
        </pc:picChg>
        <pc:picChg chg="add del mod ord modCrop">
          <ac:chgData name="関谷　正（SBT　サ-ST-S企-PM）" userId="88dfc6db-d44e-46e8-a6b1-d9059fe80d73" providerId="ADAL" clId="{781CBC01-3E74-4BB6-8238-E06467D3F7D6}" dt="2025-03-26T12:54:46.045" v="418" actId="478"/>
          <ac:picMkLst>
            <pc:docMk/>
            <pc:sldMk cId="1566213600" sldId="271"/>
            <ac:picMk id="15" creationId="{2A06D3EC-35FF-7A9E-8D1E-7F774CCA586D}"/>
          </ac:picMkLst>
        </pc:picChg>
        <pc:picChg chg="add mod ord modCrop">
          <ac:chgData name="関谷　正（SBT　サ-ST-S企-PM）" userId="88dfc6db-d44e-46e8-a6b1-d9059fe80d73" providerId="ADAL" clId="{781CBC01-3E74-4BB6-8238-E06467D3F7D6}" dt="2025-03-26T12:55:29.728" v="431" actId="732"/>
          <ac:picMkLst>
            <pc:docMk/>
            <pc:sldMk cId="1566213600" sldId="271"/>
            <ac:picMk id="19" creationId="{888338A6-C696-90AE-B35E-838641528982}"/>
          </ac:picMkLst>
        </pc:picChg>
      </pc:sldChg>
      <pc:sldMasterChg chg="modSldLayout">
        <pc:chgData name="関谷　正（SBT　サ-ST-S企-PM）" userId="88dfc6db-d44e-46e8-a6b1-d9059fe80d73" providerId="ADAL" clId="{781CBC01-3E74-4BB6-8238-E06467D3F7D6}" dt="2025-03-26T12:25:24.952" v="244" actId="478"/>
        <pc:sldMasterMkLst>
          <pc:docMk/>
          <pc:sldMasterMk cId="2775334812" sldId="2147483720"/>
        </pc:sldMasterMkLst>
        <pc:sldLayoutChg chg="modSp mod">
          <pc:chgData name="関谷　正（SBT　サ-ST-S企-PM）" userId="88dfc6db-d44e-46e8-a6b1-d9059fe80d73" providerId="ADAL" clId="{781CBC01-3E74-4BB6-8238-E06467D3F7D6}" dt="2025-03-26T12:09:01.291" v="14" actId="5793"/>
          <pc:sldLayoutMkLst>
            <pc:docMk/>
            <pc:sldMasterMk cId="2775334812" sldId="2147483720"/>
            <pc:sldLayoutMk cId="334743559" sldId="2147483722"/>
          </pc:sldLayoutMkLst>
          <pc:spChg chg="mod">
            <ac:chgData name="関谷　正（SBT　サ-ST-S企-PM）" userId="88dfc6db-d44e-46e8-a6b1-d9059fe80d73" providerId="ADAL" clId="{781CBC01-3E74-4BB6-8238-E06467D3F7D6}" dt="2025-03-26T12:09:01.291" v="14" actId="5793"/>
            <ac:spMkLst>
              <pc:docMk/>
              <pc:sldMasterMk cId="2775334812" sldId="2147483720"/>
              <pc:sldLayoutMk cId="334743559" sldId="2147483722"/>
              <ac:spMk id="3" creationId="{00000000-0000-0000-0000-000000000000}"/>
            </ac:spMkLst>
          </pc:spChg>
        </pc:sldLayoutChg>
        <pc:sldLayoutChg chg="addSp delSp modSp mod">
          <pc:chgData name="関谷　正（SBT　サ-ST-S企-PM）" userId="88dfc6db-d44e-46e8-a6b1-d9059fe80d73" providerId="ADAL" clId="{781CBC01-3E74-4BB6-8238-E06467D3F7D6}" dt="2025-03-26T12:09:56.408" v="24" actId="5793"/>
          <pc:sldLayoutMkLst>
            <pc:docMk/>
            <pc:sldMasterMk cId="2775334812" sldId="2147483720"/>
            <pc:sldLayoutMk cId="876343836" sldId="2147483727"/>
          </pc:sldLayoutMkLst>
          <pc:spChg chg="del">
            <ac:chgData name="関谷　正（SBT　サ-ST-S企-PM）" userId="88dfc6db-d44e-46e8-a6b1-d9059fe80d73" providerId="ADAL" clId="{781CBC01-3E74-4BB6-8238-E06467D3F7D6}" dt="2025-03-26T12:09:10.768" v="15" actId="478"/>
            <ac:spMkLst>
              <pc:docMk/>
              <pc:sldMasterMk cId="2775334812" sldId="2147483720"/>
              <pc:sldLayoutMk cId="876343836" sldId="2147483727"/>
              <ac:spMk id="2" creationId="{00000000-0000-0000-0000-000000000000}"/>
            </ac:spMkLst>
          </pc:spChg>
          <pc:spChg chg="del">
            <ac:chgData name="関谷　正（SBT　サ-ST-S企-PM）" userId="88dfc6db-d44e-46e8-a6b1-d9059fe80d73" providerId="ADAL" clId="{781CBC01-3E74-4BB6-8238-E06467D3F7D6}" dt="2025-03-26T12:09:10.768" v="15" actId="478"/>
            <ac:spMkLst>
              <pc:docMk/>
              <pc:sldMasterMk cId="2775334812" sldId="2147483720"/>
              <pc:sldLayoutMk cId="876343836" sldId="2147483727"/>
              <ac:spMk id="3" creationId="{00000000-0000-0000-0000-000000000000}"/>
            </ac:spMkLst>
          </pc:spChg>
          <pc:spChg chg="del">
            <ac:chgData name="関谷　正（SBT　サ-ST-S企-PM）" userId="88dfc6db-d44e-46e8-a6b1-d9059fe80d73" providerId="ADAL" clId="{781CBC01-3E74-4BB6-8238-E06467D3F7D6}" dt="2025-03-26T12:09:10.768" v="15" actId="478"/>
            <ac:spMkLst>
              <pc:docMk/>
              <pc:sldMasterMk cId="2775334812" sldId="2147483720"/>
              <pc:sldLayoutMk cId="876343836" sldId="2147483727"/>
              <ac:spMk id="4" creationId="{00000000-0000-0000-0000-000000000000}"/>
            </ac:spMkLst>
          </pc:spChg>
          <pc:spChg chg="add del mod">
            <ac:chgData name="関谷　正（SBT　サ-ST-S企-PM）" userId="88dfc6db-d44e-46e8-a6b1-d9059fe80d73" providerId="ADAL" clId="{781CBC01-3E74-4BB6-8238-E06467D3F7D6}" dt="2025-03-26T12:09:53.261" v="22" actId="478"/>
            <ac:spMkLst>
              <pc:docMk/>
              <pc:sldMasterMk cId="2775334812" sldId="2147483720"/>
              <pc:sldLayoutMk cId="876343836" sldId="2147483727"/>
              <ac:spMk id="5" creationId="{66ADDE10-7F11-A2CD-53FC-1ADAF1C93D22}"/>
            </ac:spMkLst>
          </pc:spChg>
          <pc:spChg chg="add mod">
            <ac:chgData name="関谷　正（SBT　サ-ST-S企-PM）" userId="88dfc6db-d44e-46e8-a6b1-d9059fe80d73" providerId="ADAL" clId="{781CBC01-3E74-4BB6-8238-E06467D3F7D6}" dt="2025-03-26T12:09:56.408" v="24" actId="5793"/>
            <ac:spMkLst>
              <pc:docMk/>
              <pc:sldMasterMk cId="2775334812" sldId="2147483720"/>
              <pc:sldLayoutMk cId="876343836" sldId="2147483727"/>
              <ac:spMk id="6" creationId="{781B8610-5307-58AC-C188-73054E85A138}"/>
            </ac:spMkLst>
          </pc:spChg>
        </pc:sldLayoutChg>
        <pc:sldLayoutChg chg="addSp delSp modSp mod">
          <pc:chgData name="関谷　正（SBT　サ-ST-S企-PM）" userId="88dfc6db-d44e-46e8-a6b1-d9059fe80d73" providerId="ADAL" clId="{781CBC01-3E74-4BB6-8238-E06467D3F7D6}" dt="2025-03-26T12:25:24.952" v="244" actId="478"/>
          <pc:sldLayoutMkLst>
            <pc:docMk/>
            <pc:sldMasterMk cId="2775334812" sldId="2147483720"/>
            <pc:sldLayoutMk cId="1901895003" sldId="2147483728"/>
          </pc:sldLayoutMkLst>
          <pc:spChg chg="add del mod">
            <ac:chgData name="関谷　正（SBT　サ-ST-S企-PM）" userId="88dfc6db-d44e-46e8-a6b1-d9059fe80d73" providerId="ADAL" clId="{781CBC01-3E74-4BB6-8238-E06467D3F7D6}" dt="2025-03-26T12:25:24.952" v="244" actId="478"/>
            <ac:spMkLst>
              <pc:docMk/>
              <pc:sldMasterMk cId="2775334812" sldId="2147483720"/>
              <pc:sldLayoutMk cId="1901895003" sldId="2147483728"/>
              <ac:spMk id="2" creationId="{88614435-16A0-201C-B021-1B76DF17D5CA}"/>
            </ac:spMkLst>
          </pc:spChg>
          <pc:spChg chg="mod">
            <ac:chgData name="関谷　正（SBT　サ-ST-S企-PM）" userId="88dfc6db-d44e-46e8-a6b1-d9059fe80d73" providerId="ADAL" clId="{781CBC01-3E74-4BB6-8238-E06467D3F7D6}" dt="2025-03-26T12:25:22.144" v="242" actId="14100"/>
            <ac:spMkLst>
              <pc:docMk/>
              <pc:sldMasterMk cId="2775334812" sldId="2147483720"/>
              <pc:sldLayoutMk cId="1901895003" sldId="2147483728"/>
              <ac:spMk id="6" creationId="{781B8610-5307-58AC-C188-73054E85A138}"/>
            </ac:spMkLst>
          </pc:spChg>
        </pc:sldLayoutChg>
      </pc:sldMasterChg>
    </pc:docChg>
  </pc:docChgLst>
  <pc:docChgLst>
    <pc:chgData name="関谷　正（SBT　サ-ST-S企-PM）" userId="88dfc6db-d44e-46e8-a6b1-d9059fe80d73" providerId="ADAL" clId="{CDE10073-428F-4752-B6B5-2351CC2A7DAA}"/>
    <pc:docChg chg="delSld modSld">
      <pc:chgData name="関谷　正（SBT　サ-ST-S企-PM）" userId="88dfc6db-d44e-46e8-a6b1-d9059fe80d73" providerId="ADAL" clId="{CDE10073-428F-4752-B6B5-2351CC2A7DAA}" dt="2025-03-11T09:18:17.354" v="9" actId="1076"/>
      <pc:docMkLst>
        <pc:docMk/>
      </pc:docMkLst>
      <pc:sldChg chg="del">
        <pc:chgData name="関谷　正（SBT　サ-ST-S企-PM）" userId="88dfc6db-d44e-46e8-a6b1-d9059fe80d73" providerId="ADAL" clId="{CDE10073-428F-4752-B6B5-2351CC2A7DAA}" dt="2025-03-11T09:17:50.786" v="1" actId="47"/>
        <pc:sldMkLst>
          <pc:docMk/>
          <pc:sldMk cId="2707358004" sldId="256"/>
        </pc:sldMkLst>
      </pc:sldChg>
      <pc:sldChg chg="del">
        <pc:chgData name="関谷　正（SBT　サ-ST-S企-PM）" userId="88dfc6db-d44e-46e8-a6b1-d9059fe80d73" providerId="ADAL" clId="{CDE10073-428F-4752-B6B5-2351CC2A7DAA}" dt="2025-03-11T09:17:49.425" v="0" actId="47"/>
        <pc:sldMkLst>
          <pc:docMk/>
          <pc:sldMk cId="1907154617" sldId="257"/>
        </pc:sldMkLst>
      </pc:sldChg>
      <pc:sldChg chg="del">
        <pc:chgData name="関谷　正（SBT　サ-ST-S企-PM）" userId="88dfc6db-d44e-46e8-a6b1-d9059fe80d73" providerId="ADAL" clId="{CDE10073-428F-4752-B6B5-2351CC2A7DAA}" dt="2025-03-11T09:17:49.425" v="0" actId="47"/>
        <pc:sldMkLst>
          <pc:docMk/>
          <pc:sldMk cId="1739650944" sldId="258"/>
        </pc:sldMkLst>
      </pc:sldChg>
      <pc:sldChg chg="del">
        <pc:chgData name="関谷　正（SBT　サ-ST-S企-PM）" userId="88dfc6db-d44e-46e8-a6b1-d9059fe80d73" providerId="ADAL" clId="{CDE10073-428F-4752-B6B5-2351CC2A7DAA}" dt="2025-03-11T09:17:49.425" v="0" actId="47"/>
        <pc:sldMkLst>
          <pc:docMk/>
          <pc:sldMk cId="3006714674" sldId="259"/>
        </pc:sldMkLst>
      </pc:sldChg>
      <pc:sldChg chg="modSp mod">
        <pc:chgData name="関谷　正（SBT　サ-ST-S企-PM）" userId="88dfc6db-d44e-46e8-a6b1-d9059fe80d73" providerId="ADAL" clId="{CDE10073-428F-4752-B6B5-2351CC2A7DAA}" dt="2025-03-11T09:18:17.354" v="9" actId="1076"/>
        <pc:sldMkLst>
          <pc:docMk/>
          <pc:sldMk cId="3052150088" sldId="260"/>
        </pc:sldMkLst>
        <pc:spChg chg="mod">
          <ac:chgData name="関谷　正（SBT　サ-ST-S企-PM）" userId="88dfc6db-d44e-46e8-a6b1-d9059fe80d73" providerId="ADAL" clId="{CDE10073-428F-4752-B6B5-2351CC2A7DAA}" dt="2025-03-11T09:18:17.354" v="9" actId="1076"/>
          <ac:spMkLst>
            <pc:docMk/>
            <pc:sldMk cId="3052150088" sldId="260"/>
            <ac:spMk id="6" creationId="{5C57FD07-046C-03F2-E5CA-D2FFBAD49487}"/>
          </ac:spMkLst>
        </pc:spChg>
        <pc:picChg chg="mod">
          <ac:chgData name="関谷　正（SBT　サ-ST-S企-PM）" userId="88dfc6db-d44e-46e8-a6b1-d9059fe80d73" providerId="ADAL" clId="{CDE10073-428F-4752-B6B5-2351CC2A7DAA}" dt="2025-03-11T09:18:10.491" v="6" actId="14100"/>
          <ac:picMkLst>
            <pc:docMk/>
            <pc:sldMk cId="3052150088" sldId="260"/>
            <ac:picMk id="5" creationId="{656305D4-3909-E50C-78C1-32FA50F6C7F2}"/>
          </ac:picMkLst>
        </pc:picChg>
      </pc:sldChg>
      <pc:sldChg chg="del">
        <pc:chgData name="関谷　正（SBT　サ-ST-S企-PM）" userId="88dfc6db-d44e-46e8-a6b1-d9059fe80d73" providerId="ADAL" clId="{CDE10073-428F-4752-B6B5-2351CC2A7DAA}" dt="2025-03-11T09:17:49.425" v="0" actId="47"/>
        <pc:sldMkLst>
          <pc:docMk/>
          <pc:sldMk cId="1357788784" sldId="261"/>
        </pc:sldMkLst>
      </pc:sldChg>
      <pc:sldChg chg="del">
        <pc:chgData name="関谷　正（SBT　サ-ST-S企-PM）" userId="88dfc6db-d44e-46e8-a6b1-d9059fe80d73" providerId="ADAL" clId="{CDE10073-428F-4752-B6B5-2351CC2A7DAA}" dt="2025-03-11T09:17:49.425" v="0" actId="47"/>
        <pc:sldMkLst>
          <pc:docMk/>
          <pc:sldMk cId="1731929541" sldId="262"/>
        </pc:sldMkLst>
      </pc:sldChg>
      <pc:sldChg chg="del">
        <pc:chgData name="関谷　正（SBT　サ-ST-S企-PM）" userId="88dfc6db-d44e-46e8-a6b1-d9059fe80d73" providerId="ADAL" clId="{CDE10073-428F-4752-B6B5-2351CC2A7DAA}" dt="2025-03-11T09:17:49.425" v="0" actId="47"/>
        <pc:sldMkLst>
          <pc:docMk/>
          <pc:sldMk cId="194685863" sldId="263"/>
        </pc:sldMkLst>
      </pc:sldChg>
      <pc:sldChg chg="del">
        <pc:chgData name="関谷　正（SBT　サ-ST-S企-PM）" userId="88dfc6db-d44e-46e8-a6b1-d9059fe80d73" providerId="ADAL" clId="{CDE10073-428F-4752-B6B5-2351CC2A7DAA}" dt="2025-03-11T09:17:49.425" v="0" actId="47"/>
        <pc:sldMkLst>
          <pc:docMk/>
          <pc:sldMk cId="3320384144" sldId="264"/>
        </pc:sldMkLst>
      </pc:sldChg>
      <pc:sldChg chg="del">
        <pc:chgData name="関谷　正（SBT　サ-ST-S企-PM）" userId="88dfc6db-d44e-46e8-a6b1-d9059fe80d73" providerId="ADAL" clId="{CDE10073-428F-4752-B6B5-2351CC2A7DAA}" dt="2025-03-11T09:17:49.425" v="0" actId="47"/>
        <pc:sldMkLst>
          <pc:docMk/>
          <pc:sldMk cId="2577008831" sldId="265"/>
        </pc:sldMkLst>
      </pc:sldChg>
      <pc:sldChg chg="del">
        <pc:chgData name="関谷　正（SBT　サ-ST-S企-PM）" userId="88dfc6db-d44e-46e8-a6b1-d9059fe80d73" providerId="ADAL" clId="{CDE10073-428F-4752-B6B5-2351CC2A7DAA}" dt="2025-03-11T09:17:49.425" v="0" actId="47"/>
        <pc:sldMkLst>
          <pc:docMk/>
          <pc:sldMk cId="1015583855" sldId="266"/>
        </pc:sldMkLst>
      </pc:sldChg>
      <pc:sldChg chg="del">
        <pc:chgData name="関谷　正（SBT　サ-ST-S企-PM）" userId="88dfc6db-d44e-46e8-a6b1-d9059fe80d73" providerId="ADAL" clId="{CDE10073-428F-4752-B6B5-2351CC2A7DAA}" dt="2025-03-11T09:17:49.425" v="0" actId="47"/>
        <pc:sldMkLst>
          <pc:docMk/>
          <pc:sldMk cId="3249036861" sldId="267"/>
        </pc:sldMkLst>
      </pc:sldChg>
    </pc:docChg>
  </pc:docChgLst>
  <pc:docChgLst>
    <pc:chgData name="関谷　正（SBT　サ-ST-S企-PM）" userId="88dfc6db-d44e-46e8-a6b1-d9059fe80d73" providerId="ADAL" clId="{B4857767-B8C4-41B9-B060-218576E9F8FB}"/>
    <pc:docChg chg="undo custSel addSld modSld sldOrd">
      <pc:chgData name="関谷　正（SBT　サ-ST-S企-PM）" userId="88dfc6db-d44e-46e8-a6b1-d9059fe80d73" providerId="ADAL" clId="{B4857767-B8C4-41B9-B060-218576E9F8FB}" dt="2025-03-17T02:46:41.999" v="296" actId="20577"/>
      <pc:docMkLst>
        <pc:docMk/>
      </pc:docMkLst>
      <pc:sldChg chg="addSp delSp modSp new mod">
        <pc:chgData name="関谷　正（SBT　サ-ST-S企-PM）" userId="88dfc6db-d44e-46e8-a6b1-d9059fe80d73" providerId="ADAL" clId="{B4857767-B8C4-41B9-B060-218576E9F8FB}" dt="2025-03-17T02:46:23.687" v="284"/>
        <pc:sldMkLst>
          <pc:docMk/>
          <pc:sldMk cId="1236813193" sldId="261"/>
        </pc:sldMkLst>
        <pc:spChg chg="add mod">
          <ac:chgData name="関谷　正（SBT　サ-ST-S企-PM）" userId="88dfc6db-d44e-46e8-a6b1-d9059fe80d73" providerId="ADAL" clId="{B4857767-B8C4-41B9-B060-218576E9F8FB}" dt="2025-03-17T02:45:26.264" v="226" actId="1076"/>
          <ac:spMkLst>
            <pc:docMk/>
            <pc:sldMk cId="1236813193" sldId="261"/>
            <ac:spMk id="2" creationId="{8A51929C-C207-67E6-9EB5-3DC41A4D46AB}"/>
          </ac:spMkLst>
        </pc:spChg>
        <pc:spChg chg="add del mod">
          <ac:chgData name="関谷　正（SBT　サ-ST-S企-PM）" userId="88dfc6db-d44e-46e8-a6b1-d9059fe80d73" providerId="ADAL" clId="{B4857767-B8C4-41B9-B060-218576E9F8FB}" dt="2025-03-17T02:42:10.097" v="65" actId="478"/>
          <ac:spMkLst>
            <pc:docMk/>
            <pc:sldMk cId="1236813193" sldId="261"/>
            <ac:spMk id="3" creationId="{9A325770-B384-8C18-9E6F-B2F1C7A4B888}"/>
          </ac:spMkLst>
        </pc:spChg>
        <pc:spChg chg="add del mod">
          <ac:chgData name="関谷　正（SBT　サ-ST-S企-PM）" userId="88dfc6db-d44e-46e8-a6b1-d9059fe80d73" providerId="ADAL" clId="{B4857767-B8C4-41B9-B060-218576E9F8FB}" dt="2025-03-17T02:46:10.981" v="282" actId="478"/>
          <ac:spMkLst>
            <pc:docMk/>
            <pc:sldMk cId="1236813193" sldId="261"/>
            <ac:spMk id="4" creationId="{80D00AFC-20CC-C7FA-9F1C-9096FAF0DF34}"/>
          </ac:spMkLst>
        </pc:spChg>
        <pc:spChg chg="add mod ord">
          <ac:chgData name="関谷　正（SBT　サ-ST-S企-PM）" userId="88dfc6db-d44e-46e8-a6b1-d9059fe80d73" providerId="ADAL" clId="{B4857767-B8C4-41B9-B060-218576E9F8FB}" dt="2025-03-17T02:45:21.423" v="225" actId="167"/>
          <ac:spMkLst>
            <pc:docMk/>
            <pc:sldMk cId="1236813193" sldId="261"/>
            <ac:spMk id="5" creationId="{1F7A8FBD-42D3-F0BD-29A0-F613E2ED248D}"/>
          </ac:spMkLst>
        </pc:spChg>
        <pc:spChg chg="add mod">
          <ac:chgData name="関谷　正（SBT　サ-ST-S企-PM）" userId="88dfc6db-d44e-46e8-a6b1-d9059fe80d73" providerId="ADAL" clId="{B4857767-B8C4-41B9-B060-218576E9F8FB}" dt="2025-03-17T02:46:23.687" v="284"/>
          <ac:spMkLst>
            <pc:docMk/>
            <pc:sldMk cId="1236813193" sldId="261"/>
            <ac:spMk id="6" creationId="{304B3A9F-6E18-DE3D-F96E-EAEFE78A26A5}"/>
          </ac:spMkLst>
        </pc:spChg>
      </pc:sldChg>
      <pc:sldChg chg="addSp delSp modSp new mod">
        <pc:chgData name="関谷　正（SBT　サ-ST-S企-PM）" userId="88dfc6db-d44e-46e8-a6b1-d9059fe80d73" providerId="ADAL" clId="{B4857767-B8C4-41B9-B060-218576E9F8FB}" dt="2025-03-17T02:46:41.999" v="296" actId="20577"/>
        <pc:sldMkLst>
          <pc:docMk/>
          <pc:sldMk cId="2485535449" sldId="262"/>
        </pc:sldMkLst>
        <pc:spChg chg="add mod">
          <ac:chgData name="関谷　正（SBT　サ-ST-S企-PM）" userId="88dfc6db-d44e-46e8-a6b1-d9059fe80d73" providerId="ADAL" clId="{B4857767-B8C4-41B9-B060-218576E9F8FB}" dt="2025-03-17T02:42:30.024" v="92" actId="20577"/>
          <ac:spMkLst>
            <pc:docMk/>
            <pc:sldMk cId="2485535449" sldId="262"/>
            <ac:spMk id="2" creationId="{2A40F9B4-6F65-90DE-0792-378E4708BA61}"/>
          </ac:spMkLst>
        </pc:spChg>
        <pc:spChg chg="add del mod">
          <ac:chgData name="関谷　正（SBT　サ-ST-S企-PM）" userId="88dfc6db-d44e-46e8-a6b1-d9059fe80d73" providerId="ADAL" clId="{B4857767-B8C4-41B9-B060-218576E9F8FB}" dt="2025-03-17T02:46:34.563" v="285" actId="478"/>
          <ac:spMkLst>
            <pc:docMk/>
            <pc:sldMk cId="2485535449" sldId="262"/>
            <ac:spMk id="3" creationId="{C3B5F428-AF4E-45DD-CC19-393D155ADC9F}"/>
          </ac:spMkLst>
        </pc:spChg>
        <pc:spChg chg="add mod">
          <ac:chgData name="関谷　正（SBT　サ-ST-S企-PM）" userId="88dfc6db-d44e-46e8-a6b1-d9059fe80d73" providerId="ADAL" clId="{B4857767-B8C4-41B9-B060-218576E9F8FB}" dt="2025-03-17T02:46:41.999" v="296" actId="20577"/>
          <ac:spMkLst>
            <pc:docMk/>
            <pc:sldMk cId="2485535449" sldId="262"/>
            <ac:spMk id="4" creationId="{A91A867B-CEE2-C7FF-C8F5-A57377A89DD3}"/>
          </ac:spMkLst>
        </pc:spChg>
      </pc:sldChg>
      <pc:sldChg chg="addSp modSp add mod ord">
        <pc:chgData name="関谷　正（SBT　サ-ST-S企-PM）" userId="88dfc6db-d44e-46e8-a6b1-d9059fe80d73" providerId="ADAL" clId="{B4857767-B8C4-41B9-B060-218576E9F8FB}" dt="2025-03-17T02:45:53.738" v="273" actId="20577"/>
        <pc:sldMkLst>
          <pc:docMk/>
          <pc:sldMk cId="1162158774" sldId="263"/>
        </pc:sldMkLst>
        <pc:spChg chg="mod">
          <ac:chgData name="関谷　正（SBT　サ-ST-S企-PM）" userId="88dfc6db-d44e-46e8-a6b1-d9059fe80d73" providerId="ADAL" clId="{B4857767-B8C4-41B9-B060-218576E9F8FB}" dt="2025-03-17T02:43:15.835" v="106" actId="1076"/>
          <ac:spMkLst>
            <pc:docMk/>
            <pc:sldMk cId="1162158774" sldId="263"/>
            <ac:spMk id="2" creationId="{2A40F9B4-6F65-90DE-0792-378E4708BA61}"/>
          </ac:spMkLst>
        </pc:spChg>
        <pc:spChg chg="add mod">
          <ac:chgData name="関谷　正（SBT　サ-ST-S企-PM）" userId="88dfc6db-d44e-46e8-a6b1-d9059fe80d73" providerId="ADAL" clId="{B4857767-B8C4-41B9-B060-218576E9F8FB}" dt="2025-03-17T02:45:53.738" v="273" actId="20577"/>
          <ac:spMkLst>
            <pc:docMk/>
            <pc:sldMk cId="1162158774" sldId="263"/>
            <ac:spMk id="3" creationId="{57525591-ADC0-C9F2-6211-4746D2A94523}"/>
          </ac:spMkLst>
        </pc:spChg>
        <pc:spChg chg="add mod ord">
          <ac:chgData name="関谷　正（SBT　サ-ST-S企-PM）" userId="88dfc6db-d44e-46e8-a6b1-d9059fe80d73" providerId="ADAL" clId="{B4857767-B8C4-41B9-B060-218576E9F8FB}" dt="2025-03-17T02:45:42.294" v="243" actId="167"/>
          <ac:spMkLst>
            <pc:docMk/>
            <pc:sldMk cId="1162158774" sldId="263"/>
            <ac:spMk id="4" creationId="{B721D66D-4C4C-8A35-7357-0EB9D98832CD}"/>
          </ac:spMkLst>
        </pc:spChg>
      </pc:sldChg>
      <pc:sldChg chg="addSp delSp modSp add mod">
        <pc:chgData name="関谷　正（SBT　サ-ST-S企-PM）" userId="88dfc6db-d44e-46e8-a6b1-d9059fe80d73" providerId="ADAL" clId="{B4857767-B8C4-41B9-B060-218576E9F8FB}" dt="2025-03-17T02:46:02.369" v="281" actId="20577"/>
        <pc:sldMkLst>
          <pc:docMk/>
          <pc:sldMk cId="1352144705" sldId="264"/>
        </pc:sldMkLst>
        <pc:spChg chg="mod">
          <ac:chgData name="関谷　正（SBT　サ-ST-S企-PM）" userId="88dfc6db-d44e-46e8-a6b1-d9059fe80d73" providerId="ADAL" clId="{B4857767-B8C4-41B9-B060-218576E9F8FB}" dt="2025-03-17T02:44:47.770" v="202" actId="207"/>
          <ac:spMkLst>
            <pc:docMk/>
            <pc:sldMk cId="1352144705" sldId="264"/>
            <ac:spMk id="2" creationId="{2A40F9B4-6F65-90DE-0792-378E4708BA61}"/>
          </ac:spMkLst>
        </pc:spChg>
        <pc:spChg chg="del mod">
          <ac:chgData name="関谷　正（SBT　サ-ST-S企-PM）" userId="88dfc6db-d44e-46e8-a6b1-d9059fe80d73" providerId="ADAL" clId="{B4857767-B8C4-41B9-B060-218576E9F8FB}" dt="2025-03-17T02:45:59.472" v="274" actId="478"/>
          <ac:spMkLst>
            <pc:docMk/>
            <pc:sldMk cId="1352144705" sldId="264"/>
            <ac:spMk id="3" creationId="{57525591-ADC0-C9F2-6211-4746D2A94523}"/>
          </ac:spMkLst>
        </pc:spChg>
        <pc:spChg chg="add mod ord">
          <ac:chgData name="関谷　正（SBT　サ-ST-S企-PM）" userId="88dfc6db-d44e-46e8-a6b1-d9059fe80d73" providerId="ADAL" clId="{B4857767-B8C4-41B9-B060-218576E9F8FB}" dt="2025-03-17T02:45:08.483" v="223" actId="167"/>
          <ac:spMkLst>
            <pc:docMk/>
            <pc:sldMk cId="1352144705" sldId="264"/>
            <ac:spMk id="4" creationId="{54B5E94F-0D03-56FE-1159-2BACD2C94340}"/>
          </ac:spMkLst>
        </pc:spChg>
        <pc:spChg chg="add mod">
          <ac:chgData name="関谷　正（SBT　サ-ST-S企-PM）" userId="88dfc6db-d44e-46e8-a6b1-d9059fe80d73" providerId="ADAL" clId="{B4857767-B8C4-41B9-B060-218576E9F8FB}" dt="2025-03-17T02:46:02.369" v="281" actId="20577"/>
          <ac:spMkLst>
            <pc:docMk/>
            <pc:sldMk cId="1352144705" sldId="264"/>
            <ac:spMk id="5" creationId="{B2C80498-812E-9F4B-062D-AC69BA5B3A60}"/>
          </ac:spMkLst>
        </pc:spChg>
      </pc:sldChg>
    </pc:docChg>
  </pc:docChgLst>
  <pc:docChgLst>
    <pc:chgData name="関谷　正（SBT　サービス統括　セキュリティ＆テクノロジー本部　DXサービス部）" userId="88dfc6db-d44e-46e8-a6b1-d9059fe80d73" providerId="ADAL" clId="{F6C78178-D971-4DA0-9D00-08A54C486AF7}"/>
    <pc:docChg chg="undo custSel addSld modSld">
      <pc:chgData name="関谷　正（SBT　サービス統括　セキュリティ＆テクノロジー本部　DXサービス部）" userId="88dfc6db-d44e-46e8-a6b1-d9059fe80d73" providerId="ADAL" clId="{F6C78178-D971-4DA0-9D00-08A54C486AF7}" dt="2023-05-31T00:05:09.346" v="44" actId="1076"/>
      <pc:docMkLst>
        <pc:docMk/>
      </pc:docMkLst>
      <pc:sldChg chg="modSp mod">
        <pc:chgData name="関谷　正（SBT　サービス統括　セキュリティ＆テクノロジー本部　DXサービス部）" userId="88dfc6db-d44e-46e8-a6b1-d9059fe80d73" providerId="ADAL" clId="{F6C78178-D971-4DA0-9D00-08A54C486AF7}" dt="2023-05-31T00:05:09.346" v="44" actId="1076"/>
        <pc:sldMkLst>
          <pc:docMk/>
          <pc:sldMk cId="2707358004" sldId="256"/>
        </pc:sldMkLst>
        <pc:picChg chg="mod">
          <ac:chgData name="関谷　正（SBT　サービス統括　セキュリティ＆テクノロジー本部　DXサービス部）" userId="88dfc6db-d44e-46e8-a6b1-d9059fe80d73" providerId="ADAL" clId="{F6C78178-D971-4DA0-9D00-08A54C486AF7}" dt="2023-05-31T00:05:09.346" v="44" actId="1076"/>
          <ac:picMkLst>
            <pc:docMk/>
            <pc:sldMk cId="2707358004" sldId="256"/>
            <ac:picMk id="6" creationId="{525C2175-7892-377E-6A20-1D47A0246C47}"/>
          </ac:picMkLst>
        </pc:picChg>
      </pc:sldChg>
      <pc:sldChg chg="modSp mod">
        <pc:chgData name="関谷　正（SBT　サービス統括　セキュリティ＆テクノロジー本部　DXサービス部）" userId="88dfc6db-d44e-46e8-a6b1-d9059fe80d73" providerId="ADAL" clId="{F6C78178-D971-4DA0-9D00-08A54C486AF7}" dt="2023-05-26T06:14:21.916" v="18" actId="1076"/>
        <pc:sldMkLst>
          <pc:docMk/>
          <pc:sldMk cId="1731929541" sldId="262"/>
        </pc:sldMkLst>
        <pc:spChg chg="mod">
          <ac:chgData name="関谷　正（SBT　サービス統括　セキュリティ＆テクノロジー本部　DXサービス部）" userId="88dfc6db-d44e-46e8-a6b1-d9059fe80d73" providerId="ADAL" clId="{F6C78178-D971-4DA0-9D00-08A54C486AF7}" dt="2023-05-26T06:14:21.916" v="18" actId="1076"/>
          <ac:spMkLst>
            <pc:docMk/>
            <pc:sldMk cId="1731929541" sldId="262"/>
            <ac:spMk id="6" creationId="{C27D4900-ED67-6702-DB53-01E33A9146E1}"/>
          </ac:spMkLst>
        </pc:spChg>
      </pc:sldChg>
      <pc:sldChg chg="addSp delSp modSp new mod">
        <pc:chgData name="関谷　正（SBT　サービス統括　セキュリティ＆テクノロジー本部　DXサービス部）" userId="88dfc6db-d44e-46e8-a6b1-d9059fe80d73" providerId="ADAL" clId="{F6C78178-D971-4DA0-9D00-08A54C486AF7}" dt="2023-05-26T06:15:46.520" v="42" actId="1076"/>
        <pc:sldMkLst>
          <pc:docMk/>
          <pc:sldMk cId="3320384144" sldId="264"/>
        </pc:sldMkLst>
        <pc:spChg chg="add mod ord">
          <ac:chgData name="関谷　正（SBT　サービス統括　セキュリティ＆テクノロジー本部　DXサービス部）" userId="88dfc6db-d44e-46e8-a6b1-d9059fe80d73" providerId="ADAL" clId="{F6C78178-D971-4DA0-9D00-08A54C486AF7}" dt="2023-05-26T06:14:38.599" v="22" actId="166"/>
          <ac:spMkLst>
            <pc:docMk/>
            <pc:sldMk cId="3320384144" sldId="264"/>
            <ac:spMk id="2" creationId="{A26EFC8B-FB2A-E35F-74C0-696C05724474}"/>
          </ac:spMkLst>
        </pc:spChg>
        <pc:spChg chg="add mod">
          <ac:chgData name="関谷　正（SBT　サービス統括　セキュリティ＆テクノロジー本部　DXサービス部）" userId="88dfc6db-d44e-46e8-a6b1-d9059fe80d73" providerId="ADAL" clId="{F6C78178-D971-4DA0-9D00-08A54C486AF7}" dt="2023-05-26T06:15:43.315" v="41" actId="207"/>
          <ac:spMkLst>
            <pc:docMk/>
            <pc:sldMk cId="3320384144" sldId="264"/>
            <ac:spMk id="3" creationId="{6DEBBE80-960E-04B6-3E9E-2339FEA727A2}"/>
          </ac:spMkLst>
        </pc:spChg>
        <pc:spChg chg="add del mod">
          <ac:chgData name="関谷　正（SBT　サービス統括　セキュリティ＆テクノロジー本部　DXサービス部）" userId="88dfc6db-d44e-46e8-a6b1-d9059fe80d73" providerId="ADAL" clId="{F6C78178-D971-4DA0-9D00-08A54C486AF7}" dt="2023-05-26T06:14:42.767" v="24" actId="478"/>
          <ac:spMkLst>
            <pc:docMk/>
            <pc:sldMk cId="3320384144" sldId="264"/>
            <ac:spMk id="4" creationId="{FF6C2229-2E51-1A0E-7C1A-4D25D625FEC4}"/>
          </ac:spMkLst>
        </pc:spChg>
        <pc:spChg chg="add mod">
          <ac:chgData name="関谷　正（SBT　サービス統括　セキュリティ＆テクノロジー本部　DXサービス部）" userId="88dfc6db-d44e-46e8-a6b1-d9059fe80d73" providerId="ADAL" clId="{F6C78178-D971-4DA0-9D00-08A54C486AF7}" dt="2023-05-26T06:15:46.520" v="42" actId="1076"/>
          <ac:spMkLst>
            <pc:docMk/>
            <pc:sldMk cId="3320384144" sldId="264"/>
            <ac:spMk id="5" creationId="{194475D7-0F32-1421-4D12-3F453C41FC18}"/>
          </ac:spMkLst>
        </pc:spChg>
        <pc:picChg chg="add mod">
          <ac:chgData name="関谷　正（SBT　サービス統括　セキュリティ＆テクノロジー本部　DXサービス部）" userId="88dfc6db-d44e-46e8-a6b1-d9059fe80d73" providerId="ADAL" clId="{F6C78178-D971-4DA0-9D00-08A54C486AF7}" dt="2023-05-26T06:14:30.029" v="19"/>
          <ac:picMkLst>
            <pc:docMk/>
            <pc:sldMk cId="3320384144" sldId="264"/>
            <ac:picMk id="1026" creationId="{29FF4FD6-2078-81B6-B4FC-B3A02FC957FC}"/>
          </ac:picMkLst>
        </pc:picChg>
      </pc:sldChg>
    </pc:docChg>
  </pc:docChgLst>
  <pc:docChgLst>
    <pc:chgData name="関谷　正（SBT　サービス統括　セキュリティ＆テクノロジー本部　DXサービス部）" userId="88dfc6db-d44e-46e8-a6b1-d9059fe80d73" providerId="ADAL" clId="{47D5B0CB-D3ED-4E9F-8A89-D1EFADB6169A}"/>
    <pc:docChg chg="undo custSel addSld modSld">
      <pc:chgData name="関谷　正（SBT　サービス統括　セキュリティ＆テクノロジー本部　DXサービス部）" userId="88dfc6db-d44e-46e8-a6b1-d9059fe80d73" providerId="ADAL" clId="{47D5B0CB-D3ED-4E9F-8A89-D1EFADB6169A}" dt="2023-04-21T07:41:41.221" v="159" actId="732"/>
      <pc:docMkLst>
        <pc:docMk/>
      </pc:docMkLst>
      <pc:sldChg chg="addSp delSp modSp mod">
        <pc:chgData name="関谷　正（SBT　サービス統括　セキュリティ＆テクノロジー本部　DXサービス部）" userId="88dfc6db-d44e-46e8-a6b1-d9059fe80d73" providerId="ADAL" clId="{47D5B0CB-D3ED-4E9F-8A89-D1EFADB6169A}" dt="2023-04-21T07:34:33.994" v="58" actId="732"/>
        <pc:sldMkLst>
          <pc:docMk/>
          <pc:sldMk cId="2707358004" sldId="256"/>
        </pc:sldMkLst>
        <pc:spChg chg="del">
          <ac:chgData name="関谷　正（SBT　サービス統括　セキュリティ＆テクノロジー本部　DXサービス部）" userId="88dfc6db-d44e-46e8-a6b1-d9059fe80d73" providerId="ADAL" clId="{47D5B0CB-D3ED-4E9F-8A89-D1EFADB6169A}" dt="2023-04-21T07:26:52.291" v="0" actId="478"/>
          <ac:spMkLst>
            <pc:docMk/>
            <pc:sldMk cId="2707358004" sldId="256"/>
            <ac:spMk id="4" creationId="{4475F1F3-69B0-42D3-84EA-61D4080C42B5}"/>
          </ac:spMkLst>
        </pc:spChg>
        <pc:picChg chg="add del mod">
          <ac:chgData name="関谷　正（SBT　サービス統括　セキュリティ＆テクノロジー本部　DXサービス部）" userId="88dfc6db-d44e-46e8-a6b1-d9059fe80d73" providerId="ADAL" clId="{47D5B0CB-D3ED-4E9F-8A89-D1EFADB6169A}" dt="2023-04-21T07:26:53.998" v="2"/>
          <ac:picMkLst>
            <pc:docMk/>
            <pc:sldMk cId="2707358004" sldId="256"/>
            <ac:picMk id="3" creationId="{989F2C36-407A-3531-E9BE-28AEFEE62472}"/>
          </ac:picMkLst>
        </pc:picChg>
        <pc:picChg chg="add mod modCrop">
          <ac:chgData name="関谷　正（SBT　サービス統括　セキュリティ＆テクノロジー本部　DXサービス部）" userId="88dfc6db-d44e-46e8-a6b1-d9059fe80d73" providerId="ADAL" clId="{47D5B0CB-D3ED-4E9F-8A89-D1EFADB6169A}" dt="2023-04-21T07:34:33.994" v="58" actId="732"/>
          <ac:picMkLst>
            <pc:docMk/>
            <pc:sldMk cId="2707358004" sldId="256"/>
            <ac:picMk id="6" creationId="{525C2175-7892-377E-6A20-1D47A0246C47}"/>
          </ac:picMkLst>
        </pc:picChg>
      </pc:sldChg>
      <pc:sldChg chg="addSp delSp modSp new mod">
        <pc:chgData name="関谷　正（SBT　サービス統括　セキュリティ＆テクノロジー本部　DXサービス部）" userId="88dfc6db-d44e-46e8-a6b1-d9059fe80d73" providerId="ADAL" clId="{47D5B0CB-D3ED-4E9F-8A89-D1EFADB6169A}" dt="2023-04-21T07:32:12.150" v="33" actId="14100"/>
        <pc:sldMkLst>
          <pc:docMk/>
          <pc:sldMk cId="1907154617" sldId="257"/>
        </pc:sldMkLst>
        <pc:picChg chg="add del mod modCrop">
          <ac:chgData name="関谷　正（SBT　サービス統括　セキュリティ＆テクノロジー本部　DXサービス部）" userId="88dfc6db-d44e-46e8-a6b1-d9059fe80d73" providerId="ADAL" clId="{47D5B0CB-D3ED-4E9F-8A89-D1EFADB6169A}" dt="2023-04-21T07:30:56.182" v="28" actId="478"/>
          <ac:picMkLst>
            <pc:docMk/>
            <pc:sldMk cId="1907154617" sldId="257"/>
            <ac:picMk id="3" creationId="{96946872-83F8-9D04-669D-B231D07D43EB}"/>
          </ac:picMkLst>
        </pc:picChg>
        <pc:picChg chg="add mod">
          <ac:chgData name="関谷　正（SBT　サービス統括　セキュリティ＆テクノロジー本部　DXサービス部）" userId="88dfc6db-d44e-46e8-a6b1-d9059fe80d73" providerId="ADAL" clId="{47D5B0CB-D3ED-4E9F-8A89-D1EFADB6169A}" dt="2023-04-21T07:32:12.150" v="33" actId="14100"/>
          <ac:picMkLst>
            <pc:docMk/>
            <pc:sldMk cId="1907154617" sldId="257"/>
            <ac:picMk id="1026" creationId="{3D77FBE9-A357-88D8-7D73-75D66EA28074}"/>
          </ac:picMkLst>
        </pc:picChg>
      </pc:sldChg>
      <pc:sldChg chg="addSp modSp new mod">
        <pc:chgData name="関谷　正（SBT　サービス統括　セキュリティ＆テクノロジー本部　DXサービス部）" userId="88dfc6db-d44e-46e8-a6b1-d9059fe80d73" providerId="ADAL" clId="{47D5B0CB-D3ED-4E9F-8A89-D1EFADB6169A}" dt="2023-04-21T07:33:58.674" v="49" actId="732"/>
        <pc:sldMkLst>
          <pc:docMk/>
          <pc:sldMk cId="1739650944" sldId="258"/>
        </pc:sldMkLst>
        <pc:picChg chg="add mod modCrop">
          <ac:chgData name="関谷　正（SBT　サービス統括　セキュリティ＆テクノロジー本部　DXサービス部）" userId="88dfc6db-d44e-46e8-a6b1-d9059fe80d73" providerId="ADAL" clId="{47D5B0CB-D3ED-4E9F-8A89-D1EFADB6169A}" dt="2023-04-21T07:33:58.674" v="49" actId="732"/>
          <ac:picMkLst>
            <pc:docMk/>
            <pc:sldMk cId="1739650944" sldId="258"/>
            <ac:picMk id="3" creationId="{7325A816-8E98-6B46-5A23-711FBE3DDB78}"/>
          </ac:picMkLst>
        </pc:picChg>
      </pc:sldChg>
      <pc:sldChg chg="addSp modSp new mod">
        <pc:chgData name="関谷　正（SBT　サービス統括　セキュリティ＆テクノロジー本部　DXサービス部）" userId="88dfc6db-d44e-46e8-a6b1-d9059fe80d73" providerId="ADAL" clId="{47D5B0CB-D3ED-4E9F-8A89-D1EFADB6169A}" dt="2023-04-21T07:30:22.213" v="20" actId="14100"/>
        <pc:sldMkLst>
          <pc:docMk/>
          <pc:sldMk cId="3006714674" sldId="259"/>
        </pc:sldMkLst>
        <pc:picChg chg="add mod">
          <ac:chgData name="関谷　正（SBT　サービス統括　セキュリティ＆テクノロジー本部　DXサービス部）" userId="88dfc6db-d44e-46e8-a6b1-d9059fe80d73" providerId="ADAL" clId="{47D5B0CB-D3ED-4E9F-8A89-D1EFADB6169A}" dt="2023-04-21T07:30:22.213" v="20" actId="14100"/>
          <ac:picMkLst>
            <pc:docMk/>
            <pc:sldMk cId="3006714674" sldId="259"/>
            <ac:picMk id="3" creationId="{DEB95A98-EB41-1103-EAAB-04330A6A69C7}"/>
          </ac:picMkLst>
        </pc:picChg>
      </pc:sldChg>
      <pc:sldChg chg="addSp delSp modSp new mod">
        <pc:chgData name="関谷　正（SBT　サービス統括　セキュリティ＆テクノロジー本部　DXサービス部）" userId="88dfc6db-d44e-46e8-a6b1-d9059fe80d73" providerId="ADAL" clId="{47D5B0CB-D3ED-4E9F-8A89-D1EFADB6169A}" dt="2023-04-21T07:40:49.694" v="150" actId="12788"/>
        <pc:sldMkLst>
          <pc:docMk/>
          <pc:sldMk cId="3052150088" sldId="260"/>
        </pc:sldMkLst>
        <pc:spChg chg="add mod">
          <ac:chgData name="関谷　正（SBT　サービス統括　セキュリティ＆テクノロジー本部　DXサービス部）" userId="88dfc6db-d44e-46e8-a6b1-d9059fe80d73" providerId="ADAL" clId="{47D5B0CB-D3ED-4E9F-8A89-D1EFADB6169A}" dt="2023-04-21T07:40:49.694" v="150" actId="12788"/>
          <ac:spMkLst>
            <pc:docMk/>
            <pc:sldMk cId="3052150088" sldId="260"/>
            <ac:spMk id="6" creationId="{5C57FD07-046C-03F2-E5CA-D2FFBAD49487}"/>
          </ac:spMkLst>
        </pc:spChg>
        <pc:picChg chg="add del mod modCrop">
          <ac:chgData name="関谷　正（SBT　サービス統括　セキュリティ＆テクノロジー本部　DXサービス部）" userId="88dfc6db-d44e-46e8-a6b1-d9059fe80d73" providerId="ADAL" clId="{47D5B0CB-D3ED-4E9F-8A89-D1EFADB6169A}" dt="2023-04-21T07:39:58.701" v="142" actId="478"/>
          <ac:picMkLst>
            <pc:docMk/>
            <pc:sldMk cId="3052150088" sldId="260"/>
            <ac:picMk id="3" creationId="{60A69F7E-801F-28BA-B12B-7E2C278C2DDD}"/>
          </ac:picMkLst>
        </pc:picChg>
        <pc:picChg chg="add mod modCrop">
          <ac:chgData name="関谷　正（SBT　サービス統括　セキュリティ＆テクノロジー本部　DXサービス部）" userId="88dfc6db-d44e-46e8-a6b1-d9059fe80d73" providerId="ADAL" clId="{47D5B0CB-D3ED-4E9F-8A89-D1EFADB6169A}" dt="2023-04-21T07:37:47.069" v="91" actId="1076"/>
          <ac:picMkLst>
            <pc:docMk/>
            <pc:sldMk cId="3052150088" sldId="260"/>
            <ac:picMk id="5" creationId="{656305D4-3909-E50C-78C1-32FA50F6C7F2}"/>
          </ac:picMkLst>
        </pc:picChg>
      </pc:sldChg>
      <pc:sldChg chg="addSp modSp new mod">
        <pc:chgData name="関谷　正（SBT　サービス統括　セキュリティ＆テクノロジー本部　DXサービス部）" userId="88dfc6db-d44e-46e8-a6b1-d9059fe80d73" providerId="ADAL" clId="{47D5B0CB-D3ED-4E9F-8A89-D1EFADB6169A}" dt="2023-04-21T07:41:41.221" v="159" actId="732"/>
        <pc:sldMkLst>
          <pc:docMk/>
          <pc:sldMk cId="1357788784" sldId="261"/>
        </pc:sldMkLst>
        <pc:picChg chg="add mod modCrop">
          <ac:chgData name="関谷　正（SBT　サービス統括　セキュリティ＆テクノロジー本部　DXサービス部）" userId="88dfc6db-d44e-46e8-a6b1-d9059fe80d73" providerId="ADAL" clId="{47D5B0CB-D3ED-4E9F-8A89-D1EFADB6169A}" dt="2023-04-21T07:41:41.221" v="159" actId="732"/>
          <ac:picMkLst>
            <pc:docMk/>
            <pc:sldMk cId="1357788784" sldId="261"/>
            <ac:picMk id="3" creationId="{B34A3804-2ECD-D5FD-1D04-EE9D7CBD2EE4}"/>
          </ac:picMkLst>
        </pc:picChg>
      </pc:sldChg>
    </pc:docChg>
  </pc:docChgLst>
  <pc:docChgLst>
    <pc:chgData name="関谷　正（SBT　サービス統括　セキュリティ＆テクノロジー本部　DXサービス部）" userId="88dfc6db-d44e-46e8-a6b1-d9059fe80d73" providerId="ADAL" clId="{6C6A69E4-71C2-458C-8926-A1100A004C26}"/>
    <pc:docChg chg="undo custSel addSld modSld">
      <pc:chgData name="関谷　正（SBT　サービス統括　セキュリティ＆テクノロジー本部　DXサービス部）" userId="88dfc6db-d44e-46e8-a6b1-d9059fe80d73" providerId="ADAL" clId="{6C6A69E4-71C2-458C-8926-A1100A004C26}" dt="2023-05-11T02:53:46.552" v="169" actId="113"/>
      <pc:docMkLst>
        <pc:docMk/>
      </pc:docMkLst>
      <pc:sldChg chg="addSp delSp modSp new mod">
        <pc:chgData name="関谷　正（SBT　サービス統括　セキュリティ＆テクノロジー本部　DXサービス部）" userId="88dfc6db-d44e-46e8-a6b1-d9059fe80d73" providerId="ADAL" clId="{6C6A69E4-71C2-458C-8926-A1100A004C26}" dt="2023-05-11T02:53:46.552" v="169" actId="113"/>
        <pc:sldMkLst>
          <pc:docMk/>
          <pc:sldMk cId="1731929541" sldId="262"/>
        </pc:sldMkLst>
        <pc:spChg chg="add del mod">
          <ac:chgData name="関谷　正（SBT　サービス統括　セキュリティ＆テクノロジー本部　DXサービス部）" userId="88dfc6db-d44e-46e8-a6b1-d9059fe80d73" providerId="ADAL" clId="{6C6A69E4-71C2-458C-8926-A1100A004C26}" dt="2023-05-11T02:44:46.423" v="8" actId="478"/>
          <ac:spMkLst>
            <pc:docMk/>
            <pc:sldMk cId="1731929541" sldId="262"/>
            <ac:spMk id="3" creationId="{6150F515-D185-1A66-CCA9-BB3DB3EF1399}"/>
          </ac:spMkLst>
        </pc:spChg>
        <pc:spChg chg="add del mod">
          <ac:chgData name="関谷　正（SBT　サービス統括　セキュリティ＆テクノロジー本部　DXサービス部）" userId="88dfc6db-d44e-46e8-a6b1-d9059fe80d73" providerId="ADAL" clId="{6C6A69E4-71C2-458C-8926-A1100A004C26}" dt="2023-05-11T02:48:25.256" v="110" actId="478"/>
          <ac:spMkLst>
            <pc:docMk/>
            <pc:sldMk cId="1731929541" sldId="262"/>
            <ac:spMk id="4" creationId="{2F1AF6B4-0B89-74CD-AED0-076478C04A25}"/>
          </ac:spMkLst>
        </pc:spChg>
        <pc:spChg chg="add mod">
          <ac:chgData name="関谷　正（SBT　サービス統括　セキュリティ＆テクノロジー本部　DXサービス部）" userId="88dfc6db-d44e-46e8-a6b1-d9059fe80d73" providerId="ADAL" clId="{6C6A69E4-71C2-458C-8926-A1100A004C26}" dt="2023-05-11T02:53:27.559" v="163" actId="403"/>
          <ac:spMkLst>
            <pc:docMk/>
            <pc:sldMk cId="1731929541" sldId="262"/>
            <ac:spMk id="5" creationId="{F399AE1A-4DD5-642E-7C01-E95A63305FFF}"/>
          </ac:spMkLst>
        </pc:spChg>
        <pc:spChg chg="add mod ord">
          <ac:chgData name="関谷　正（SBT　サービス統括　セキュリティ＆テクノロジー本部　DXサービス部）" userId="88dfc6db-d44e-46e8-a6b1-d9059fe80d73" providerId="ADAL" clId="{6C6A69E4-71C2-458C-8926-A1100A004C26}" dt="2023-05-11T02:50:08.691" v="129" actId="207"/>
          <ac:spMkLst>
            <pc:docMk/>
            <pc:sldMk cId="1731929541" sldId="262"/>
            <ac:spMk id="6" creationId="{C27D4900-ED67-6702-DB53-01E33A9146E1}"/>
          </ac:spMkLst>
        </pc:spChg>
        <pc:spChg chg="add mod">
          <ac:chgData name="関谷　正（SBT　サービス統括　セキュリティ＆テクノロジー本部　DXサービス部）" userId="88dfc6db-d44e-46e8-a6b1-d9059fe80d73" providerId="ADAL" clId="{6C6A69E4-71C2-458C-8926-A1100A004C26}" dt="2023-05-11T02:53:46.552" v="169" actId="113"/>
          <ac:spMkLst>
            <pc:docMk/>
            <pc:sldMk cId="1731929541" sldId="262"/>
            <ac:spMk id="8" creationId="{9E55EB32-AF46-9C46-D98C-FA0E5EE12C61}"/>
          </ac:spMkLst>
        </pc:spChg>
        <pc:picChg chg="del mod">
          <ac:chgData name="関谷　正（SBT　サービス統括　セキュリティ＆テクノロジー本部　DXサービス部）" userId="88dfc6db-d44e-46e8-a6b1-d9059fe80d73" providerId="ADAL" clId="{6C6A69E4-71C2-458C-8926-A1100A004C26}" dt="2023-05-11T02:44:38.838" v="6" actId="478"/>
          <ac:picMkLst>
            <pc:docMk/>
            <pc:sldMk cId="1731929541" sldId="262"/>
            <ac:picMk id="2" creationId="{EC41E063-0551-07C1-845C-0C247BEA792E}"/>
          </ac:picMkLst>
        </pc:picChg>
        <pc:picChg chg="add mod">
          <ac:chgData name="関谷　正（SBT　サービス統括　セキュリティ＆テクノロジー本部　DXサービス部）" userId="88dfc6db-d44e-46e8-a6b1-d9059fe80d73" providerId="ADAL" clId="{6C6A69E4-71C2-458C-8926-A1100A004C26}" dt="2023-05-11T02:49:41.447" v="125" actId="732"/>
          <ac:picMkLst>
            <pc:docMk/>
            <pc:sldMk cId="1731929541" sldId="262"/>
            <ac:picMk id="1026" creationId="{E9961D3B-1AE2-62E0-FEC3-E6AB338A0A28}"/>
          </ac:picMkLst>
        </pc:picChg>
      </pc:sldChg>
      <pc:sldChg chg="addSp delSp modSp new mod">
        <pc:chgData name="関谷　正（SBT　サービス統括　セキュリティ＆テクノロジー本部　DXサービス部）" userId="88dfc6db-d44e-46e8-a6b1-d9059fe80d73" providerId="ADAL" clId="{6C6A69E4-71C2-458C-8926-A1100A004C26}" dt="2023-05-11T02:53:34.467" v="165" actId="207"/>
        <pc:sldMkLst>
          <pc:docMk/>
          <pc:sldMk cId="194685863" sldId="263"/>
        </pc:sldMkLst>
        <pc:spChg chg="add mod">
          <ac:chgData name="関谷　正（SBT　サービス統括　セキュリティ＆テクノロジー本部　DXサービス部）" userId="88dfc6db-d44e-46e8-a6b1-d9059fe80d73" providerId="ADAL" clId="{6C6A69E4-71C2-458C-8926-A1100A004C26}" dt="2023-05-11T02:53:34.467" v="165" actId="207"/>
          <ac:spMkLst>
            <pc:docMk/>
            <pc:sldMk cId="194685863" sldId="263"/>
            <ac:spMk id="6" creationId="{043084F0-AEA2-2B55-7FC5-B8D98BB94B49}"/>
          </ac:spMkLst>
        </pc:spChg>
        <pc:picChg chg="add del mod modCrop">
          <ac:chgData name="関谷　正（SBT　サービス統括　セキュリティ＆テクノロジー本部　DXサービス部）" userId="88dfc6db-d44e-46e8-a6b1-d9059fe80d73" providerId="ADAL" clId="{6C6A69E4-71C2-458C-8926-A1100A004C26}" dt="2023-05-11T02:52:24.976" v="147" actId="478"/>
          <ac:picMkLst>
            <pc:docMk/>
            <pc:sldMk cId="194685863" sldId="263"/>
            <ac:picMk id="3" creationId="{1B553EAA-1DD7-831E-E246-4E66EE3C5A7F}"/>
          </ac:picMkLst>
        </pc:picChg>
        <pc:picChg chg="add mod modCrop">
          <ac:chgData name="関谷　正（SBT　サービス統括　セキュリティ＆テクノロジー本部　DXサービス部）" userId="88dfc6db-d44e-46e8-a6b1-d9059fe80d73" providerId="ADAL" clId="{6C6A69E4-71C2-458C-8926-A1100A004C26}" dt="2023-05-11T02:53:17.268" v="161" actId="1076"/>
          <ac:picMkLst>
            <pc:docMk/>
            <pc:sldMk cId="194685863" sldId="263"/>
            <ac:picMk id="5" creationId="{3A59F57D-FBEB-387B-FD07-B8DBB4207C3C}"/>
          </ac:picMkLst>
        </pc:picChg>
      </pc:sldChg>
    </pc:docChg>
  </pc:docChgLst>
  <pc:docChgLst>
    <pc:chgData name="関谷　正（SBT　サービス統括　セキュリティ＆テクノロジー本部　DXサービス部）" userId="88dfc6db-d44e-46e8-a6b1-d9059fe80d73" providerId="ADAL" clId="{F1307770-68E8-4D04-9A0B-BA78D6DC60DF}"/>
    <pc:docChg chg="undo custSel addSld modSld">
      <pc:chgData name="関谷　正（SBT　サービス統括　セキュリティ＆テクノロジー本部　DXサービス部）" userId="88dfc6db-d44e-46e8-a6b1-d9059fe80d73" providerId="ADAL" clId="{F1307770-68E8-4D04-9A0B-BA78D6DC60DF}" dt="2023-07-13T01:49:43.326" v="29" actId="1076"/>
      <pc:docMkLst>
        <pc:docMk/>
      </pc:docMkLst>
      <pc:sldChg chg="addSp delSp modSp add mod">
        <pc:chgData name="関谷　正（SBT　サービス統括　セキュリティ＆テクノロジー本部　DXサービス部）" userId="88dfc6db-d44e-46e8-a6b1-d9059fe80d73" providerId="ADAL" clId="{F1307770-68E8-4D04-9A0B-BA78D6DC60DF}" dt="2023-07-13T01:49:43.326" v="29" actId="1076"/>
        <pc:sldMkLst>
          <pc:docMk/>
          <pc:sldMk cId="3249036861" sldId="267"/>
        </pc:sldMkLst>
        <pc:spChg chg="mod">
          <ac:chgData name="関谷　正（SBT　サービス統括　セキュリティ＆テクノロジー本部　DXサービス部）" userId="88dfc6db-d44e-46e8-a6b1-d9059fe80d73" providerId="ADAL" clId="{F1307770-68E8-4D04-9A0B-BA78D6DC60DF}" dt="2023-07-13T01:48:30.965" v="20" actId="20577"/>
          <ac:spMkLst>
            <pc:docMk/>
            <pc:sldMk cId="3249036861" sldId="267"/>
            <ac:spMk id="4" creationId="{A2500048-B331-17C3-CF79-EBA279886AE6}"/>
          </ac:spMkLst>
        </pc:spChg>
        <pc:spChg chg="del">
          <ac:chgData name="関谷　正（SBT　サービス統括　セキュリティ＆テクノロジー本部　DXサービス部）" userId="88dfc6db-d44e-46e8-a6b1-d9059fe80d73" providerId="ADAL" clId="{F1307770-68E8-4D04-9A0B-BA78D6DC60DF}" dt="2023-07-13T01:46:37.144" v="1" actId="478"/>
          <ac:spMkLst>
            <pc:docMk/>
            <pc:sldMk cId="3249036861" sldId="267"/>
            <ac:spMk id="7" creationId="{EB62D4B6-7EAD-D5D2-2F69-73F39D213716}"/>
          </ac:spMkLst>
        </pc:spChg>
        <pc:spChg chg="del mod">
          <ac:chgData name="関谷　正（SBT　サービス統括　セキュリティ＆テクノロジー本部　DXサービス部）" userId="88dfc6db-d44e-46e8-a6b1-d9059fe80d73" providerId="ADAL" clId="{F1307770-68E8-4D04-9A0B-BA78D6DC60DF}" dt="2023-07-13T01:47:05.747" v="10" actId="478"/>
          <ac:spMkLst>
            <pc:docMk/>
            <pc:sldMk cId="3249036861" sldId="267"/>
            <ac:spMk id="9" creationId="{4EE1163B-97F0-93C7-9E5F-38A7D69BAC57}"/>
          </ac:spMkLst>
        </pc:spChg>
        <pc:picChg chg="add mod ord modCrop">
          <ac:chgData name="関谷　正（SBT　サービス統括　セキュリティ＆テクノロジー本部　DXサービス部）" userId="88dfc6db-d44e-46e8-a6b1-d9059fe80d73" providerId="ADAL" clId="{F1307770-68E8-4D04-9A0B-BA78D6DC60DF}" dt="2023-07-13T01:47:58.428" v="12"/>
          <ac:picMkLst>
            <pc:docMk/>
            <pc:sldMk cId="3249036861" sldId="267"/>
            <ac:picMk id="2" creationId="{DE7857FD-AA4F-1640-4A54-A2DF651B7168}"/>
          </ac:picMkLst>
        </pc:picChg>
        <pc:picChg chg="add mod">
          <ac:chgData name="関谷　正（SBT　サービス統括　セキュリティ＆テクノロジー本部　DXサービス部）" userId="88dfc6db-d44e-46e8-a6b1-d9059fe80d73" providerId="ADAL" clId="{F1307770-68E8-4D04-9A0B-BA78D6DC60DF}" dt="2023-07-13T01:49:43.326" v="29" actId="1076"/>
          <ac:picMkLst>
            <pc:docMk/>
            <pc:sldMk cId="3249036861" sldId="267"/>
            <ac:picMk id="3" creationId="{561C0399-5610-4F82-751F-F8BDBCF7A851}"/>
          </ac:picMkLst>
        </pc:picChg>
        <pc:picChg chg="del">
          <ac:chgData name="関谷　正（SBT　サービス統括　セキュリティ＆テクノロジー本部　DXサービス部）" userId="88dfc6db-d44e-46e8-a6b1-d9059fe80d73" providerId="ADAL" clId="{F1307770-68E8-4D04-9A0B-BA78D6DC60DF}" dt="2023-07-13T01:47:04.109" v="8" actId="478"/>
          <ac:picMkLst>
            <pc:docMk/>
            <pc:sldMk cId="3249036861" sldId="267"/>
            <ac:picMk id="8" creationId="{BFA2530D-A0D2-18FF-C7F5-0E8457302E8F}"/>
          </ac:picMkLst>
        </pc:picChg>
      </pc:sldChg>
    </pc:docChg>
  </pc:docChgLst>
  <pc:docChgLst>
    <pc:chgData name="関谷　正（SBT　サービス統括　セキュリティ＆テクノロジー本部　DXサービス部）" userId="88dfc6db-d44e-46e8-a6b1-d9059fe80d73" providerId="ADAL" clId="{D84D7AF1-74E2-44D1-A947-3C1AD752AC22}"/>
    <pc:docChg chg="undo custSel addSld delSld modSld">
      <pc:chgData name="関谷　正（SBT　サービス統括　セキュリティ＆テクノロジー本部　DXサービス部）" userId="88dfc6db-d44e-46e8-a6b1-d9059fe80d73" providerId="ADAL" clId="{D84D7AF1-74E2-44D1-A947-3C1AD752AC22}" dt="2023-06-23T01:01:36.582" v="143" actId="403"/>
      <pc:docMkLst>
        <pc:docMk/>
      </pc:docMkLst>
      <pc:sldChg chg="addSp delSp modSp add mod">
        <pc:chgData name="関谷　正（SBT　サービス統括　セキュリティ＆テクノロジー本部　DXサービス部）" userId="88dfc6db-d44e-46e8-a6b1-d9059fe80d73" providerId="ADAL" clId="{D84D7AF1-74E2-44D1-A947-3C1AD752AC22}" dt="2023-06-23T01:01:36.582" v="143" actId="403"/>
        <pc:sldMkLst>
          <pc:docMk/>
          <pc:sldMk cId="2577008831" sldId="265"/>
        </pc:sldMkLst>
        <pc:spChg chg="add del mod">
          <ac:chgData name="関谷　正（SBT　サービス統括　セキュリティ＆テクノロジー本部　DXサービス部）" userId="88dfc6db-d44e-46e8-a6b1-d9059fe80d73" providerId="ADAL" clId="{D84D7AF1-74E2-44D1-A947-3C1AD752AC22}" dt="2023-06-23T00:57:34.808" v="99" actId="478"/>
          <ac:spMkLst>
            <pc:docMk/>
            <pc:sldMk cId="2577008831" sldId="265"/>
            <ac:spMk id="4" creationId="{A2500048-B331-17C3-CF79-EBA279886AE6}"/>
          </ac:spMkLst>
        </pc:spChg>
        <pc:spChg chg="mod ord">
          <ac:chgData name="関谷　正（SBT　サービス統括　セキュリティ＆テクノロジー本部　DXサービス部）" userId="88dfc6db-d44e-46e8-a6b1-d9059fe80d73" providerId="ADAL" clId="{D84D7AF1-74E2-44D1-A947-3C1AD752AC22}" dt="2023-06-23T00:59:11.515" v="106" actId="166"/>
          <ac:spMkLst>
            <pc:docMk/>
            <pc:sldMk cId="2577008831" sldId="265"/>
            <ac:spMk id="6" creationId="{043084F0-AEA2-2B55-7FC5-B8D98BB94B49}"/>
          </ac:spMkLst>
        </pc:spChg>
        <pc:spChg chg="add del mod ord">
          <ac:chgData name="関谷　正（SBT　サービス統括　セキュリティ＆テクノロジー本部　DXサービス部）" userId="88dfc6db-d44e-46e8-a6b1-d9059fe80d73" providerId="ADAL" clId="{D84D7AF1-74E2-44D1-A947-3C1AD752AC22}" dt="2023-06-23T00:57:30.100" v="97" actId="478"/>
          <ac:spMkLst>
            <pc:docMk/>
            <pc:sldMk cId="2577008831" sldId="265"/>
            <ac:spMk id="7" creationId="{EB62D4B6-7EAD-D5D2-2F69-73F39D213716}"/>
          </ac:spMkLst>
        </pc:spChg>
        <pc:spChg chg="add del mod ord">
          <ac:chgData name="関谷　正（SBT　サービス統括　セキュリティ＆テクノロジー本部　DXサービス部）" userId="88dfc6db-d44e-46e8-a6b1-d9059fe80d73" providerId="ADAL" clId="{D84D7AF1-74E2-44D1-A947-3C1AD752AC22}" dt="2023-06-23T00:57:34.808" v="99" actId="478"/>
          <ac:spMkLst>
            <pc:docMk/>
            <pc:sldMk cId="2577008831" sldId="265"/>
            <ac:spMk id="9" creationId="{4EE1163B-97F0-93C7-9E5F-38A7D69BAC57}"/>
          </ac:spMkLst>
        </pc:spChg>
        <pc:spChg chg="add del mod">
          <ac:chgData name="関谷　正（SBT　サービス統括　セキュリティ＆テクノロジー本部　DXサービス部）" userId="88dfc6db-d44e-46e8-a6b1-d9059fe80d73" providerId="ADAL" clId="{D84D7AF1-74E2-44D1-A947-3C1AD752AC22}" dt="2023-06-23T00:57:38.246" v="101" actId="478"/>
          <ac:spMkLst>
            <pc:docMk/>
            <pc:sldMk cId="2577008831" sldId="265"/>
            <ac:spMk id="10" creationId="{3CAF2236-C67A-461D-6E6D-F059EF1680E0}"/>
          </ac:spMkLst>
        </pc:spChg>
        <pc:spChg chg="add mod">
          <ac:chgData name="関谷　正（SBT　サービス統括　セキュリティ＆テクノロジー本部　DXサービス部）" userId="88dfc6db-d44e-46e8-a6b1-d9059fe80d73" providerId="ADAL" clId="{D84D7AF1-74E2-44D1-A947-3C1AD752AC22}" dt="2023-06-23T00:59:06.453" v="105" actId="14100"/>
          <ac:spMkLst>
            <pc:docMk/>
            <pc:sldMk cId="2577008831" sldId="265"/>
            <ac:spMk id="11" creationId="{037E0D17-4D52-A7FC-FB8E-FAA3B597EC18}"/>
          </ac:spMkLst>
        </pc:spChg>
        <pc:spChg chg="add mod">
          <ac:chgData name="関谷　正（SBT　サービス統括　セキュリティ＆テクノロジー本部　DXサービス部）" userId="88dfc6db-d44e-46e8-a6b1-d9059fe80d73" providerId="ADAL" clId="{D84D7AF1-74E2-44D1-A947-3C1AD752AC22}" dt="2023-06-23T01:01:36.582" v="143" actId="403"/>
          <ac:spMkLst>
            <pc:docMk/>
            <pc:sldMk cId="2577008831" sldId="265"/>
            <ac:spMk id="12" creationId="{3FAA0F48-DBC3-0B4E-D420-046C02439DD5}"/>
          </ac:spMkLst>
        </pc:spChg>
        <pc:picChg chg="add del mod">
          <ac:chgData name="関谷　正（SBT　サービス統括　セキュリティ＆テクノロジー本部　DXサービス部）" userId="88dfc6db-d44e-46e8-a6b1-d9059fe80d73" providerId="ADAL" clId="{D84D7AF1-74E2-44D1-A947-3C1AD752AC22}" dt="2023-06-23T00:50:47.316" v="40" actId="478"/>
          <ac:picMkLst>
            <pc:docMk/>
            <pc:sldMk cId="2577008831" sldId="265"/>
            <ac:picMk id="3" creationId="{BACA27E4-F2CA-11F9-8DE8-5E9CB08EF494}"/>
          </ac:picMkLst>
        </pc:picChg>
        <pc:picChg chg="del mod">
          <ac:chgData name="関谷　正（SBT　サービス統括　セキュリティ＆テクノロジー本部　DXサービス部）" userId="88dfc6db-d44e-46e8-a6b1-d9059fe80d73" providerId="ADAL" clId="{D84D7AF1-74E2-44D1-A947-3C1AD752AC22}" dt="2023-06-23T00:48:51.551" v="4" actId="478"/>
          <ac:picMkLst>
            <pc:docMk/>
            <pc:sldMk cId="2577008831" sldId="265"/>
            <ac:picMk id="5" creationId="{3A59F57D-FBEB-387B-FD07-B8DBB4207C3C}"/>
          </ac:picMkLst>
        </pc:picChg>
        <pc:picChg chg="add del mod ord">
          <ac:chgData name="関谷　正（SBT　サービス統括　セキュリティ＆テクノロジー本部　DXサービス部）" userId="88dfc6db-d44e-46e8-a6b1-d9059fe80d73" providerId="ADAL" clId="{D84D7AF1-74E2-44D1-A947-3C1AD752AC22}" dt="2023-06-23T00:57:31.873" v="98" actId="478"/>
          <ac:picMkLst>
            <pc:docMk/>
            <pc:sldMk cId="2577008831" sldId="265"/>
            <ac:picMk id="8" creationId="{BFA2530D-A0D2-18FF-C7F5-0E8457302E8F}"/>
          </ac:picMkLst>
        </pc:picChg>
        <pc:picChg chg="add del mod">
          <ac:chgData name="関谷　正（SBT　サービス統括　セキュリティ＆テクノロジー本部　DXサービス部）" userId="88dfc6db-d44e-46e8-a6b1-d9059fe80d73" providerId="ADAL" clId="{D84D7AF1-74E2-44D1-A947-3C1AD752AC22}" dt="2023-06-23T00:54:03.415" v="94" actId="478"/>
          <ac:picMkLst>
            <pc:docMk/>
            <pc:sldMk cId="2577008831" sldId="265"/>
            <ac:picMk id="1026" creationId="{997009C7-8C0A-EF09-44BD-6CADE8F349DE}"/>
          </ac:picMkLst>
        </pc:picChg>
        <pc:picChg chg="add mod">
          <ac:chgData name="関谷　正（SBT　サービス統括　セキュリティ＆テクノロジー本部　DXサービス部）" userId="88dfc6db-d44e-46e8-a6b1-d9059fe80d73" providerId="ADAL" clId="{D84D7AF1-74E2-44D1-A947-3C1AD752AC22}" dt="2023-06-23T00:58:54.862" v="103" actId="167"/>
          <ac:picMkLst>
            <pc:docMk/>
            <pc:sldMk cId="2577008831" sldId="265"/>
            <ac:picMk id="1028" creationId="{1C926962-34FE-2628-EF6E-8FF0D5782085}"/>
          </ac:picMkLst>
        </pc:picChg>
      </pc:sldChg>
      <pc:sldChg chg="add">
        <pc:chgData name="関谷　正（SBT　サービス統括　セキュリティ＆テクノロジー本部　DXサービス部）" userId="88dfc6db-d44e-46e8-a6b1-d9059fe80d73" providerId="ADAL" clId="{D84D7AF1-74E2-44D1-A947-3C1AD752AC22}" dt="2023-06-23T00:54:11.861" v="96"/>
        <pc:sldMkLst>
          <pc:docMk/>
          <pc:sldMk cId="1015583855" sldId="266"/>
        </pc:sldMkLst>
      </pc:sldChg>
      <pc:sldChg chg="addSp delSp modSp add del mod">
        <pc:chgData name="関谷　正（SBT　サービス統括　セキュリティ＆テクノロジー本部　DXサービス部）" userId="88dfc6db-d44e-46e8-a6b1-d9059fe80d73" providerId="ADAL" clId="{D84D7AF1-74E2-44D1-A947-3C1AD752AC22}" dt="2023-06-23T00:54:06.003" v="95" actId="47"/>
        <pc:sldMkLst>
          <pc:docMk/>
          <pc:sldMk cId="3077832164" sldId="285"/>
        </pc:sldMkLst>
        <pc:spChg chg="add del mod">
          <ac:chgData name="関谷　正（SBT　サービス統括　セキュリティ＆テクノロジー本部　DXサービス部）" userId="88dfc6db-d44e-46e8-a6b1-d9059fe80d73" providerId="ADAL" clId="{D84D7AF1-74E2-44D1-A947-3C1AD752AC22}" dt="2023-06-23T00:51:01.820" v="47" actId="1076"/>
          <ac:spMkLst>
            <pc:docMk/>
            <pc:sldMk cId="3077832164" sldId="285"/>
            <ac:spMk id="18" creationId="{E299CE99-55E3-7721-2972-C4E054B276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9">
            <a:extLst>
              <a:ext uri="{FF2B5EF4-FFF2-40B4-BE49-F238E27FC236}">
                <a16:creationId xmlns:a16="http://schemas.microsoft.com/office/drawing/2014/main" id="{781B8610-5307-58AC-C188-73054E85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634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9">
            <a:extLst>
              <a:ext uri="{FF2B5EF4-FFF2-40B4-BE49-F238E27FC236}">
                <a16:creationId xmlns:a16="http://schemas.microsoft.com/office/drawing/2014/main" id="{781B8610-5307-58AC-C188-73054E85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" cy="69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189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" y="48683"/>
            <a:ext cx="788670" cy="176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" y="243417"/>
            <a:ext cx="788670" cy="580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" y="847514"/>
            <a:ext cx="205740" cy="48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0B5E-9202-42F6-9C6F-2276321BDD04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" y="847514"/>
            <a:ext cx="308610" cy="48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" y="847514"/>
            <a:ext cx="205740" cy="48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F489-FA82-4315-B7C2-2EDB6E0955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33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xStyles>
    <p:titleStyle>
      <a:lvl1pPr algn="l" defTabSz="91440" rtl="0" eaLnBrk="1" latinLnBrk="0" hangingPunct="1">
        <a:lnSpc>
          <a:spcPct val="90000"/>
        </a:lnSpc>
        <a:spcBef>
          <a:spcPct val="0"/>
        </a:spcBef>
        <a:buNone/>
        <a:defRPr kumimoji="1" sz="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" indent="-22860" algn="l" defTabSz="9144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kumimoji="1" sz="28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" indent="-22860" algn="l" defTabSz="91440" rtl="0" eaLnBrk="1" latinLnBrk="0" hangingPunct="1">
        <a:lnSpc>
          <a:spcPct val="90000"/>
        </a:lnSpc>
        <a:spcBef>
          <a:spcPts val="50"/>
        </a:spcBef>
        <a:buFont typeface="Arial" panose="020B0604020202020204" pitchFamily="34" charset="0"/>
        <a:buChar char="•"/>
        <a:defRPr kumimoji="1" sz="24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" indent="-22860" algn="l" defTabSz="91440" rtl="0" eaLnBrk="1" latinLnBrk="0" hangingPunct="1">
        <a:lnSpc>
          <a:spcPct val="90000"/>
        </a:lnSpc>
        <a:spcBef>
          <a:spcPts val="50"/>
        </a:spcBef>
        <a:buFont typeface="Arial" panose="020B0604020202020204" pitchFamily="34" charset="0"/>
        <a:buChar char="•"/>
        <a:defRPr kumimoji="1" sz="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" indent="-22860" algn="l" defTabSz="91440" rtl="0" eaLnBrk="1" latinLnBrk="0" hangingPunct="1">
        <a:lnSpc>
          <a:spcPct val="90000"/>
        </a:lnSpc>
        <a:spcBef>
          <a:spcPts val="50"/>
        </a:spcBef>
        <a:buFont typeface="Arial" panose="020B0604020202020204" pitchFamily="34" charset="0"/>
        <a:buChar char="•"/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" indent="-22860" algn="l" defTabSz="91440" rtl="0" eaLnBrk="1" latinLnBrk="0" hangingPunct="1">
        <a:lnSpc>
          <a:spcPct val="90000"/>
        </a:lnSpc>
        <a:spcBef>
          <a:spcPts val="50"/>
        </a:spcBef>
        <a:buFont typeface="Arial" panose="020B0604020202020204" pitchFamily="34" charset="0"/>
        <a:buChar char="•"/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" indent="-22860" algn="l" defTabSz="91440" rtl="0" eaLnBrk="1" latinLnBrk="0" hangingPunct="1">
        <a:lnSpc>
          <a:spcPct val="90000"/>
        </a:lnSpc>
        <a:spcBef>
          <a:spcPts val="50"/>
        </a:spcBef>
        <a:buFont typeface="Arial" panose="020B0604020202020204" pitchFamily="34" charset="0"/>
        <a:buChar char="•"/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" indent="-22860" algn="l" defTabSz="91440" rtl="0" eaLnBrk="1" latinLnBrk="0" hangingPunct="1">
        <a:lnSpc>
          <a:spcPct val="90000"/>
        </a:lnSpc>
        <a:spcBef>
          <a:spcPts val="50"/>
        </a:spcBef>
        <a:buFont typeface="Arial" panose="020B0604020202020204" pitchFamily="34" charset="0"/>
        <a:buChar char="•"/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" indent="-22860" algn="l" defTabSz="91440" rtl="0" eaLnBrk="1" latinLnBrk="0" hangingPunct="1">
        <a:lnSpc>
          <a:spcPct val="90000"/>
        </a:lnSpc>
        <a:spcBef>
          <a:spcPts val="50"/>
        </a:spcBef>
        <a:buFont typeface="Arial" panose="020B0604020202020204" pitchFamily="34" charset="0"/>
        <a:buChar char="•"/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" indent="-22860" algn="l" defTabSz="91440" rtl="0" eaLnBrk="1" latinLnBrk="0" hangingPunct="1">
        <a:lnSpc>
          <a:spcPct val="90000"/>
        </a:lnSpc>
        <a:spcBef>
          <a:spcPts val="50"/>
        </a:spcBef>
        <a:buFont typeface="Arial" panose="020B0604020202020204" pitchFamily="34" charset="0"/>
        <a:buChar char="•"/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" rtl="0" eaLnBrk="1" latinLnBrk="0" hangingPunct="1"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" algn="l" defTabSz="91440" rtl="0" eaLnBrk="1" latinLnBrk="0" hangingPunct="1"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" algn="l" defTabSz="91440" rtl="0" eaLnBrk="1" latinLnBrk="0" hangingPunct="1"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" algn="l" defTabSz="91440" rtl="0" eaLnBrk="1" latinLnBrk="0" hangingPunct="1"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" algn="l" defTabSz="91440" rtl="0" eaLnBrk="1" latinLnBrk="0" hangingPunct="1"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" algn="l" defTabSz="91440" rtl="0" eaLnBrk="1" latinLnBrk="0" hangingPunct="1"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" algn="l" defTabSz="91440" rtl="0" eaLnBrk="1" latinLnBrk="0" hangingPunct="1"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" algn="l" defTabSz="91440" rtl="0" eaLnBrk="1" latinLnBrk="0" hangingPunct="1"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" algn="l" defTabSz="91440" rtl="0" eaLnBrk="1" latinLnBrk="0" hangingPunct="1">
        <a:defRPr kumimoji="1" sz="1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ja" TargetMode="External"/><Relationship Id="rId2" Type="http://schemas.openxmlformats.org/officeDocument/2006/relationships/hyperlink" Target="https://o-dan.net/ja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hoto-ac.com/" TargetMode="External"/><Relationship Id="rId4" Type="http://schemas.openxmlformats.org/officeDocument/2006/relationships/hyperlink" Target="https://soco-s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-dan.net/j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hoto-ac.com/" TargetMode="External"/><Relationship Id="rId5" Type="http://schemas.openxmlformats.org/officeDocument/2006/relationships/hyperlink" Target="https://soco-st.com/" TargetMode="External"/><Relationship Id="rId4" Type="http://schemas.openxmlformats.org/officeDocument/2006/relationships/hyperlink" Target="https://unsplash.com/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ja" TargetMode="External"/><Relationship Id="rId2" Type="http://schemas.openxmlformats.org/officeDocument/2006/relationships/hyperlink" Target="https://o-dan.net/ja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hoto-ac.com/" TargetMode="External"/><Relationship Id="rId4" Type="http://schemas.openxmlformats.org/officeDocument/2006/relationships/hyperlink" Target="https://soco-s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-dan.net/j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hoto-ac.com/" TargetMode="External"/><Relationship Id="rId5" Type="http://schemas.openxmlformats.org/officeDocument/2006/relationships/hyperlink" Target="https://soco-st.com/" TargetMode="External"/><Relationship Id="rId4" Type="http://schemas.openxmlformats.org/officeDocument/2006/relationships/hyperlink" Target="https://unsplash.com/j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ja" TargetMode="External"/><Relationship Id="rId2" Type="http://schemas.openxmlformats.org/officeDocument/2006/relationships/hyperlink" Target="https://o-dan.net/ja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hoto-ac.com/" TargetMode="External"/><Relationship Id="rId4" Type="http://schemas.openxmlformats.org/officeDocument/2006/relationships/hyperlink" Target="https://soco-s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-dan.net/j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hoto-ac.com/" TargetMode="External"/><Relationship Id="rId5" Type="http://schemas.openxmlformats.org/officeDocument/2006/relationships/hyperlink" Target="https://soco-st.com/" TargetMode="External"/><Relationship Id="rId4" Type="http://schemas.openxmlformats.org/officeDocument/2006/relationships/hyperlink" Target="https://unsplash.com/j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-dan.net/j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oto-ac.com/" TargetMode="External"/><Relationship Id="rId5" Type="http://schemas.openxmlformats.org/officeDocument/2006/relationships/hyperlink" Target="https://soco-st.com/" TargetMode="External"/><Relationship Id="rId4" Type="http://schemas.openxmlformats.org/officeDocument/2006/relationships/hyperlink" Target="https://unsplash.com/j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ja" TargetMode="External"/><Relationship Id="rId2" Type="http://schemas.openxmlformats.org/officeDocument/2006/relationships/hyperlink" Target="https://o-dan.net/ja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hoto-ac.com/" TargetMode="External"/><Relationship Id="rId4" Type="http://schemas.openxmlformats.org/officeDocument/2006/relationships/hyperlink" Target="https://soco-s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-dan.net/j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hoto-ac.com/" TargetMode="External"/><Relationship Id="rId5" Type="http://schemas.openxmlformats.org/officeDocument/2006/relationships/hyperlink" Target="https://soco-st.com/" TargetMode="External"/><Relationship Id="rId4" Type="http://schemas.openxmlformats.org/officeDocument/2006/relationships/hyperlink" Target="https://unsplash.com/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5">
              <a:lumMod val="20000"/>
              <a:lumOff val="8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C031FF1-C43A-3405-BAED-E228D4952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D72C3F-74BB-D926-FC5C-297F08D489C8}"/>
              </a:ext>
            </a:extLst>
          </p:cNvPr>
          <p:cNvSpPr txBox="1"/>
          <p:nvPr/>
        </p:nvSpPr>
        <p:spPr>
          <a:xfrm>
            <a:off x="-913635" y="1123259"/>
            <a:ext cx="153514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dirty="0">
                <a:hlinkClick r:id="rId2"/>
              </a:rPr>
              <a:t>O-DAN (</a:t>
            </a:r>
            <a:r>
              <a:rPr lang="ja-JP" altLang="en-US" sz="400" dirty="0">
                <a:hlinkClick r:id="rId2"/>
              </a:rPr>
              <a:t>オーダン）</a:t>
            </a:r>
            <a:r>
              <a:rPr lang="en-US" altLang="ja-JP" sz="400" dirty="0">
                <a:hlinkClick r:id="rId2"/>
              </a:rPr>
              <a:t>- </a:t>
            </a:r>
            <a:r>
              <a:rPr lang="ja-JP" altLang="en-US" sz="400" dirty="0">
                <a:hlinkClick r:id="rId2"/>
              </a:rPr>
              <a:t>無料写真素材・フリーフォト検索</a:t>
            </a:r>
            <a:endParaRPr lang="ja-JP" altLang="en-US" sz="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DA7C-005A-509E-CB1A-9D5C20A55CDF}"/>
              </a:ext>
            </a:extLst>
          </p:cNvPr>
          <p:cNvSpPr txBox="1"/>
          <p:nvPr/>
        </p:nvSpPr>
        <p:spPr>
          <a:xfrm>
            <a:off x="-913635" y="1307925"/>
            <a:ext cx="132797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3"/>
              </a:rPr>
              <a:t>美しい無料画像と写真の数々 </a:t>
            </a:r>
            <a:r>
              <a:rPr lang="en-US" altLang="ja-JP" sz="400" dirty="0">
                <a:hlinkClick r:id="rId3"/>
              </a:rPr>
              <a:t>| </a:t>
            </a:r>
            <a:r>
              <a:rPr lang="en-US" altLang="ja-JP" sz="400" dirty="0" err="1">
                <a:hlinkClick r:id="rId3"/>
              </a:rPr>
              <a:t>Unsplash</a:t>
            </a:r>
            <a:endParaRPr lang="ja-JP" altLang="en-US" sz="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8B346A-025C-8E01-61C6-2B4A86261B32}"/>
              </a:ext>
            </a:extLst>
          </p:cNvPr>
          <p:cNvSpPr txBox="1"/>
          <p:nvPr/>
        </p:nvSpPr>
        <p:spPr>
          <a:xfrm>
            <a:off x="-913635" y="986400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素材（写真）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CC42E8-EDAD-16F0-7543-AA97DEFC18DE}"/>
              </a:ext>
            </a:extLst>
          </p:cNvPr>
          <p:cNvSpPr txBox="1"/>
          <p:nvPr/>
        </p:nvSpPr>
        <p:spPr>
          <a:xfrm>
            <a:off x="588836" y="1123259"/>
            <a:ext cx="118281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4"/>
              </a:rPr>
              <a:t>商用可・フリーイラスト素材｜ソコスト</a:t>
            </a:r>
            <a:endParaRPr lang="ja-JP" altLang="en-US" sz="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8655F2-B160-D9DD-D070-1FA18A68CA2D}"/>
              </a:ext>
            </a:extLst>
          </p:cNvPr>
          <p:cNvSpPr txBox="1"/>
          <p:nvPr/>
        </p:nvSpPr>
        <p:spPr>
          <a:xfrm>
            <a:off x="597598" y="986400"/>
            <a:ext cx="8002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素材（イラスト）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1D1E39-A1CD-73CA-1B3D-8DF179F558A7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7730AB-75E1-77C8-EFB7-E7360A46C565}"/>
              </a:ext>
            </a:extLst>
          </p:cNvPr>
          <p:cNvSpPr txBox="1"/>
          <p:nvPr/>
        </p:nvSpPr>
        <p:spPr>
          <a:xfrm>
            <a:off x="0" y="72000"/>
            <a:ext cx="914402" cy="21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1000" b="1" spc="-150" dirty="0">
                <a:effectLst>
                  <a:outerShdw blurRad="381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ワークフロー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EEBB6B8-E5B1-F469-E4A1-AAD3A9D8FD80}"/>
              </a:ext>
            </a:extLst>
          </p:cNvPr>
          <p:cNvSpPr txBox="1"/>
          <p:nvPr/>
        </p:nvSpPr>
        <p:spPr>
          <a:xfrm>
            <a:off x="-5792" y="-318243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/>
              <a:t>画像を挿入したら</a:t>
            </a:r>
            <a:endParaRPr kumimoji="1" lang="en-US" altLang="ja-JP" sz="600" dirty="0"/>
          </a:p>
          <a:p>
            <a:pPr algn="ctr"/>
            <a:r>
              <a:rPr kumimoji="1" lang="ja-JP" altLang="en-US" sz="600" dirty="0"/>
              <a:t>トリミングして修正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2C56FF-459C-6C5A-0CC5-73D8EBE3AE85}"/>
              </a:ext>
            </a:extLst>
          </p:cNvPr>
          <p:cNvSpPr txBox="1"/>
          <p:nvPr/>
        </p:nvSpPr>
        <p:spPr>
          <a:xfrm>
            <a:off x="597598" y="1261758"/>
            <a:ext cx="152637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5"/>
              </a:rPr>
              <a:t>写真素材なら「写真</a:t>
            </a:r>
            <a:r>
              <a:rPr lang="en-US" altLang="ja-JP" sz="400" dirty="0">
                <a:hlinkClick r:id="rId5"/>
              </a:rPr>
              <a:t>AC</a:t>
            </a:r>
            <a:r>
              <a:rPr lang="ja-JP" altLang="en-US" sz="400" dirty="0">
                <a:hlinkClick r:id="rId5"/>
              </a:rPr>
              <a:t>」無料（フリー）ダウンロード</a:t>
            </a:r>
            <a:r>
              <a:rPr lang="en-US" altLang="ja-JP" sz="400" dirty="0">
                <a:hlinkClick r:id="rId5"/>
              </a:rPr>
              <a:t>OK</a:t>
            </a:r>
            <a:endParaRPr lang="ja-JP" altLang="en-US" sz="400" dirty="0"/>
          </a:p>
        </p:txBody>
      </p:sp>
    </p:spTree>
    <p:extLst>
      <p:ext uri="{BB962C8B-B14F-4D97-AF65-F5344CB8AC3E}">
        <p14:creationId xmlns:p14="http://schemas.microsoft.com/office/powerpoint/2010/main" val="9231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7F9FF"/>
            </a:gs>
            <a:gs pos="100000">
              <a:srgbClr val="CDDF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コンテンツ プレースホルダー 15" descr="ノートパソコンで作業をしている人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7ECC6B0-6A8D-53B6-33B8-8FB27CEF18D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35"/>
          <a:stretch/>
        </p:blipFill>
        <p:spPr>
          <a:xfrm>
            <a:off x="1" y="3353"/>
            <a:ext cx="914400" cy="900560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4D0F80-D893-3230-643B-92B97D4A1C29}"/>
              </a:ext>
            </a:extLst>
          </p:cNvPr>
          <p:cNvSpPr txBox="1"/>
          <p:nvPr/>
        </p:nvSpPr>
        <p:spPr>
          <a:xfrm>
            <a:off x="0" y="72000"/>
            <a:ext cx="914402" cy="216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1000" b="1" spc="-150" dirty="0">
                <a:effectLst>
                  <a:outerShdw blurRad="381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ワークフロー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1D1E39-A1CD-73CA-1B3D-8DF179F558A7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D72C3F-74BB-D926-FC5C-297F08D489C8}"/>
              </a:ext>
            </a:extLst>
          </p:cNvPr>
          <p:cNvSpPr txBox="1"/>
          <p:nvPr/>
        </p:nvSpPr>
        <p:spPr>
          <a:xfrm>
            <a:off x="-913635" y="1123259"/>
            <a:ext cx="153514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dirty="0">
                <a:hlinkClick r:id="rId3"/>
              </a:rPr>
              <a:t>O-DAN (</a:t>
            </a:r>
            <a:r>
              <a:rPr lang="ja-JP" altLang="en-US" sz="400" dirty="0">
                <a:hlinkClick r:id="rId3"/>
              </a:rPr>
              <a:t>オーダン）</a:t>
            </a:r>
            <a:r>
              <a:rPr lang="en-US" altLang="ja-JP" sz="400" dirty="0">
                <a:hlinkClick r:id="rId3"/>
              </a:rPr>
              <a:t>- </a:t>
            </a:r>
            <a:r>
              <a:rPr lang="ja-JP" altLang="en-US" sz="400" dirty="0">
                <a:hlinkClick r:id="rId3"/>
              </a:rPr>
              <a:t>無料写真素材・フリーフォト検索</a:t>
            </a:r>
            <a:endParaRPr lang="ja-JP" altLang="en-US" sz="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DA7C-005A-509E-CB1A-9D5C20A55CDF}"/>
              </a:ext>
            </a:extLst>
          </p:cNvPr>
          <p:cNvSpPr txBox="1"/>
          <p:nvPr/>
        </p:nvSpPr>
        <p:spPr>
          <a:xfrm>
            <a:off x="-913635" y="1307925"/>
            <a:ext cx="132797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4"/>
              </a:rPr>
              <a:t>美しい無料画像と写真の数々 </a:t>
            </a:r>
            <a:r>
              <a:rPr lang="en-US" altLang="ja-JP" sz="400" dirty="0">
                <a:hlinkClick r:id="rId4"/>
              </a:rPr>
              <a:t>| </a:t>
            </a:r>
            <a:r>
              <a:rPr lang="en-US" altLang="ja-JP" sz="400" dirty="0" err="1">
                <a:hlinkClick r:id="rId4"/>
              </a:rPr>
              <a:t>Unsplash</a:t>
            </a:r>
            <a:endParaRPr lang="ja-JP" altLang="en-US" sz="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8B346A-025C-8E01-61C6-2B4A86261B32}"/>
              </a:ext>
            </a:extLst>
          </p:cNvPr>
          <p:cNvSpPr txBox="1"/>
          <p:nvPr/>
        </p:nvSpPr>
        <p:spPr>
          <a:xfrm>
            <a:off x="-913635" y="986400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素材（写真）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CC42E8-EDAD-16F0-7543-AA97DEFC18DE}"/>
              </a:ext>
            </a:extLst>
          </p:cNvPr>
          <p:cNvSpPr txBox="1"/>
          <p:nvPr/>
        </p:nvSpPr>
        <p:spPr>
          <a:xfrm>
            <a:off x="588836" y="1123259"/>
            <a:ext cx="118281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5"/>
              </a:rPr>
              <a:t>商用可・フリーイラスト素材｜ソコスト</a:t>
            </a:r>
            <a:endParaRPr lang="ja-JP" altLang="en-US" sz="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8655F2-B160-D9DD-D070-1FA18A68CA2D}"/>
              </a:ext>
            </a:extLst>
          </p:cNvPr>
          <p:cNvSpPr txBox="1"/>
          <p:nvPr/>
        </p:nvSpPr>
        <p:spPr>
          <a:xfrm>
            <a:off x="597598" y="986400"/>
            <a:ext cx="8002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素材（イラスト）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B82F8F-E472-82B7-16DF-91A09E5FE872}"/>
              </a:ext>
            </a:extLst>
          </p:cNvPr>
          <p:cNvSpPr txBox="1"/>
          <p:nvPr/>
        </p:nvSpPr>
        <p:spPr>
          <a:xfrm>
            <a:off x="-5792" y="-318243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/>
              <a:t>画像を挿入したら</a:t>
            </a:r>
            <a:endParaRPr kumimoji="1" lang="en-US" altLang="ja-JP" sz="600" dirty="0"/>
          </a:p>
          <a:p>
            <a:pPr algn="ctr"/>
            <a:r>
              <a:rPr kumimoji="1" lang="ja-JP" altLang="en-US" sz="600" dirty="0"/>
              <a:t>トリミングして修正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39C1C4-F08B-5917-CE0C-7D7DC94B25FB}"/>
              </a:ext>
            </a:extLst>
          </p:cNvPr>
          <p:cNvSpPr txBox="1"/>
          <p:nvPr/>
        </p:nvSpPr>
        <p:spPr>
          <a:xfrm>
            <a:off x="597598" y="1261758"/>
            <a:ext cx="152637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6"/>
              </a:rPr>
              <a:t>写真素材なら「写真</a:t>
            </a:r>
            <a:r>
              <a:rPr lang="en-US" altLang="ja-JP" sz="400" dirty="0">
                <a:hlinkClick r:id="rId6"/>
              </a:rPr>
              <a:t>AC</a:t>
            </a:r>
            <a:r>
              <a:rPr lang="ja-JP" altLang="en-US" sz="400" dirty="0">
                <a:hlinkClick r:id="rId6"/>
              </a:rPr>
              <a:t>」無料（フリー）ダウンロード</a:t>
            </a:r>
            <a:r>
              <a:rPr lang="en-US" altLang="ja-JP" sz="400" dirty="0">
                <a:hlinkClick r:id="rId6"/>
              </a:rPr>
              <a:t>OK</a:t>
            </a:r>
            <a:endParaRPr lang="ja-JP" altLang="en-US" sz="400" dirty="0"/>
          </a:p>
        </p:txBody>
      </p:sp>
    </p:spTree>
    <p:extLst>
      <p:ext uri="{BB962C8B-B14F-4D97-AF65-F5344CB8AC3E}">
        <p14:creationId xmlns:p14="http://schemas.microsoft.com/office/powerpoint/2010/main" val="116215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5">
              <a:lumMod val="20000"/>
              <a:lumOff val="8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FA9D6D00-C50B-CFA0-0C04-7456A3CBE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BF82ED-7BCD-D913-D680-229EC8FB37B5}"/>
              </a:ext>
            </a:extLst>
          </p:cNvPr>
          <p:cNvSpPr txBox="1"/>
          <p:nvPr/>
        </p:nvSpPr>
        <p:spPr>
          <a:xfrm>
            <a:off x="0" y="72000"/>
            <a:ext cx="914402" cy="216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94E6"/>
              </a:gs>
            </a:gsLst>
            <a:lin ang="2700000" scaled="0"/>
          </a:gra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ワークフロー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FE962D3-0968-90C2-2417-13CE2AFF90D3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EC719D-E393-9FB2-EF5F-CF4214A536D9}"/>
              </a:ext>
            </a:extLst>
          </p:cNvPr>
          <p:cNvSpPr txBox="1"/>
          <p:nvPr/>
        </p:nvSpPr>
        <p:spPr>
          <a:xfrm>
            <a:off x="-913635" y="1123259"/>
            <a:ext cx="153514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dirty="0">
                <a:hlinkClick r:id="rId2"/>
              </a:rPr>
              <a:t>O-DAN (</a:t>
            </a:r>
            <a:r>
              <a:rPr lang="ja-JP" altLang="en-US" sz="400" dirty="0">
                <a:hlinkClick r:id="rId2"/>
              </a:rPr>
              <a:t>オーダン）</a:t>
            </a:r>
            <a:r>
              <a:rPr lang="en-US" altLang="ja-JP" sz="400" dirty="0">
                <a:hlinkClick r:id="rId2"/>
              </a:rPr>
              <a:t>- </a:t>
            </a:r>
            <a:r>
              <a:rPr lang="ja-JP" altLang="en-US" sz="400" dirty="0">
                <a:hlinkClick r:id="rId2"/>
              </a:rPr>
              <a:t>無料写真素材・フリーフォト検索</a:t>
            </a:r>
            <a:endParaRPr lang="ja-JP" altLang="en-US" sz="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DB4317-C43C-905B-94AC-561ED1D35C9D}"/>
              </a:ext>
            </a:extLst>
          </p:cNvPr>
          <p:cNvSpPr txBox="1"/>
          <p:nvPr/>
        </p:nvSpPr>
        <p:spPr>
          <a:xfrm>
            <a:off x="-913635" y="1307925"/>
            <a:ext cx="132797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3"/>
              </a:rPr>
              <a:t>美しい無料画像と写真の数々 </a:t>
            </a:r>
            <a:r>
              <a:rPr lang="en-US" altLang="ja-JP" sz="400" dirty="0">
                <a:hlinkClick r:id="rId3"/>
              </a:rPr>
              <a:t>| </a:t>
            </a:r>
            <a:r>
              <a:rPr lang="en-US" altLang="ja-JP" sz="400" dirty="0" err="1">
                <a:hlinkClick r:id="rId3"/>
              </a:rPr>
              <a:t>Unsplash</a:t>
            </a:r>
            <a:endParaRPr lang="ja-JP" altLang="en-US" sz="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C54D2D-66E9-D797-8DBC-ACD158F8F950}"/>
              </a:ext>
            </a:extLst>
          </p:cNvPr>
          <p:cNvSpPr txBox="1"/>
          <p:nvPr/>
        </p:nvSpPr>
        <p:spPr>
          <a:xfrm>
            <a:off x="-913635" y="986400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素材（写真）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109843-724D-5499-EFC4-106901E99ECB}"/>
              </a:ext>
            </a:extLst>
          </p:cNvPr>
          <p:cNvSpPr txBox="1"/>
          <p:nvPr/>
        </p:nvSpPr>
        <p:spPr>
          <a:xfrm>
            <a:off x="588836" y="1123259"/>
            <a:ext cx="118281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4"/>
              </a:rPr>
              <a:t>商用可・フリーイラスト素材｜ソコスト</a:t>
            </a:r>
            <a:endParaRPr lang="ja-JP" altLang="en-US" sz="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A50695-7F8B-F91F-B253-CD56C24C26C0}"/>
              </a:ext>
            </a:extLst>
          </p:cNvPr>
          <p:cNvSpPr txBox="1"/>
          <p:nvPr/>
        </p:nvSpPr>
        <p:spPr>
          <a:xfrm>
            <a:off x="597598" y="986400"/>
            <a:ext cx="8002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素材（イラスト）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839D93-48BE-11E7-A754-D40E57EC6CF7}"/>
              </a:ext>
            </a:extLst>
          </p:cNvPr>
          <p:cNvSpPr txBox="1"/>
          <p:nvPr/>
        </p:nvSpPr>
        <p:spPr>
          <a:xfrm>
            <a:off x="-5792" y="-318243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/>
              <a:t>画像を挿入したら</a:t>
            </a:r>
            <a:endParaRPr kumimoji="1" lang="en-US" altLang="ja-JP" sz="600" dirty="0"/>
          </a:p>
          <a:p>
            <a:pPr algn="ctr"/>
            <a:r>
              <a:rPr kumimoji="1" lang="ja-JP" altLang="en-US" sz="600" dirty="0"/>
              <a:t>トリミングして修正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A0D55B-0870-B8B3-7246-8631DB82A525}"/>
              </a:ext>
            </a:extLst>
          </p:cNvPr>
          <p:cNvSpPr txBox="1"/>
          <p:nvPr/>
        </p:nvSpPr>
        <p:spPr>
          <a:xfrm>
            <a:off x="597598" y="1261758"/>
            <a:ext cx="152637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5"/>
              </a:rPr>
              <a:t>写真素材なら「写真</a:t>
            </a:r>
            <a:r>
              <a:rPr lang="en-US" altLang="ja-JP" sz="400" dirty="0">
                <a:hlinkClick r:id="rId5"/>
              </a:rPr>
              <a:t>AC</a:t>
            </a:r>
            <a:r>
              <a:rPr lang="ja-JP" altLang="en-US" sz="400" dirty="0">
                <a:hlinkClick r:id="rId5"/>
              </a:rPr>
              <a:t>」無料（フリー）ダウンロード</a:t>
            </a:r>
            <a:r>
              <a:rPr lang="en-US" altLang="ja-JP" sz="400" dirty="0">
                <a:hlinkClick r:id="rId5"/>
              </a:rPr>
              <a:t>OK</a:t>
            </a:r>
            <a:endParaRPr lang="ja-JP" altLang="en-US" sz="400" dirty="0"/>
          </a:p>
        </p:txBody>
      </p:sp>
    </p:spTree>
    <p:extLst>
      <p:ext uri="{BB962C8B-B14F-4D97-AF65-F5344CB8AC3E}">
        <p14:creationId xmlns:p14="http://schemas.microsoft.com/office/powerpoint/2010/main" val="135214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 descr="ノートパソコンを使っ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93592D6-8AD1-4CF2-08BA-8326A7BD1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4"/>
          <a:stretch/>
        </p:blipFill>
        <p:spPr>
          <a:xfrm>
            <a:off x="0" y="-612"/>
            <a:ext cx="914400" cy="914399"/>
          </a:xfr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BF82ED-7BCD-D913-D680-229EC8FB37B5}"/>
              </a:ext>
            </a:extLst>
          </p:cNvPr>
          <p:cNvSpPr txBox="1"/>
          <p:nvPr/>
        </p:nvSpPr>
        <p:spPr>
          <a:xfrm>
            <a:off x="0" y="72000"/>
            <a:ext cx="914402" cy="216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94E6"/>
              </a:gs>
            </a:gsLst>
            <a:lin ang="2700000" scaled="0"/>
          </a:gra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ワークフロー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FE962D3-0968-90C2-2417-13CE2AFF90D3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EC719D-E393-9FB2-EF5F-CF4214A536D9}"/>
              </a:ext>
            </a:extLst>
          </p:cNvPr>
          <p:cNvSpPr txBox="1"/>
          <p:nvPr/>
        </p:nvSpPr>
        <p:spPr>
          <a:xfrm>
            <a:off x="-913635" y="1123259"/>
            <a:ext cx="153514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dirty="0">
                <a:hlinkClick r:id="rId3"/>
              </a:rPr>
              <a:t>O-DAN (</a:t>
            </a:r>
            <a:r>
              <a:rPr lang="ja-JP" altLang="en-US" sz="400" dirty="0">
                <a:hlinkClick r:id="rId3"/>
              </a:rPr>
              <a:t>オーダン）</a:t>
            </a:r>
            <a:r>
              <a:rPr lang="en-US" altLang="ja-JP" sz="400" dirty="0">
                <a:hlinkClick r:id="rId3"/>
              </a:rPr>
              <a:t>- </a:t>
            </a:r>
            <a:r>
              <a:rPr lang="ja-JP" altLang="en-US" sz="400" dirty="0">
                <a:hlinkClick r:id="rId3"/>
              </a:rPr>
              <a:t>無料写真素材・フリーフォト検索</a:t>
            </a:r>
            <a:endParaRPr lang="ja-JP" altLang="en-US" sz="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DB4317-C43C-905B-94AC-561ED1D35C9D}"/>
              </a:ext>
            </a:extLst>
          </p:cNvPr>
          <p:cNvSpPr txBox="1"/>
          <p:nvPr/>
        </p:nvSpPr>
        <p:spPr>
          <a:xfrm>
            <a:off x="-913635" y="1307925"/>
            <a:ext cx="132797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4"/>
              </a:rPr>
              <a:t>美しい無料画像と写真の数々 </a:t>
            </a:r>
            <a:r>
              <a:rPr lang="en-US" altLang="ja-JP" sz="400" dirty="0">
                <a:hlinkClick r:id="rId4"/>
              </a:rPr>
              <a:t>| </a:t>
            </a:r>
            <a:r>
              <a:rPr lang="en-US" altLang="ja-JP" sz="400" dirty="0" err="1">
                <a:hlinkClick r:id="rId4"/>
              </a:rPr>
              <a:t>Unsplash</a:t>
            </a:r>
            <a:endParaRPr lang="ja-JP" altLang="en-US" sz="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C54D2D-66E9-D797-8DBC-ACD158F8F950}"/>
              </a:ext>
            </a:extLst>
          </p:cNvPr>
          <p:cNvSpPr txBox="1"/>
          <p:nvPr/>
        </p:nvSpPr>
        <p:spPr>
          <a:xfrm>
            <a:off x="-913635" y="986400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素材（写真）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109843-724D-5499-EFC4-106901E99ECB}"/>
              </a:ext>
            </a:extLst>
          </p:cNvPr>
          <p:cNvSpPr txBox="1"/>
          <p:nvPr/>
        </p:nvSpPr>
        <p:spPr>
          <a:xfrm>
            <a:off x="588836" y="1123259"/>
            <a:ext cx="118281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5"/>
              </a:rPr>
              <a:t>商用可・フリーイラスト素材｜ソコスト</a:t>
            </a:r>
            <a:endParaRPr lang="ja-JP" altLang="en-US" sz="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A50695-7F8B-F91F-B253-CD56C24C26C0}"/>
              </a:ext>
            </a:extLst>
          </p:cNvPr>
          <p:cNvSpPr txBox="1"/>
          <p:nvPr/>
        </p:nvSpPr>
        <p:spPr>
          <a:xfrm>
            <a:off x="597598" y="986400"/>
            <a:ext cx="8002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素材（イラスト）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AC69CF-D98B-ECE0-2103-D012ACFEB97E}"/>
              </a:ext>
            </a:extLst>
          </p:cNvPr>
          <p:cNvSpPr txBox="1"/>
          <p:nvPr/>
        </p:nvSpPr>
        <p:spPr>
          <a:xfrm>
            <a:off x="-5792" y="-318243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/>
              <a:t>画像を挿入したら</a:t>
            </a:r>
            <a:endParaRPr kumimoji="1" lang="en-US" altLang="ja-JP" sz="600" dirty="0"/>
          </a:p>
          <a:p>
            <a:pPr algn="ctr"/>
            <a:r>
              <a:rPr kumimoji="1" lang="ja-JP" altLang="en-US" sz="600" dirty="0"/>
              <a:t>トリミングして修正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97BC98-0DA8-F410-E6DF-B67AF7CFFF35}"/>
              </a:ext>
            </a:extLst>
          </p:cNvPr>
          <p:cNvSpPr txBox="1"/>
          <p:nvPr/>
        </p:nvSpPr>
        <p:spPr>
          <a:xfrm>
            <a:off x="597598" y="1261758"/>
            <a:ext cx="152637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6"/>
              </a:rPr>
              <a:t>写真素材なら「写真</a:t>
            </a:r>
            <a:r>
              <a:rPr lang="en-US" altLang="ja-JP" sz="400" dirty="0">
                <a:hlinkClick r:id="rId6"/>
              </a:rPr>
              <a:t>AC</a:t>
            </a:r>
            <a:r>
              <a:rPr lang="ja-JP" altLang="en-US" sz="400" dirty="0">
                <a:hlinkClick r:id="rId6"/>
              </a:rPr>
              <a:t>」無料（フリー）ダウンロード</a:t>
            </a:r>
            <a:r>
              <a:rPr lang="en-US" altLang="ja-JP" sz="400" dirty="0">
                <a:hlinkClick r:id="rId6"/>
              </a:rPr>
              <a:t>OK</a:t>
            </a:r>
            <a:endParaRPr lang="ja-JP" altLang="en-US" sz="400" dirty="0"/>
          </a:p>
        </p:txBody>
      </p:sp>
    </p:spTree>
    <p:extLst>
      <p:ext uri="{BB962C8B-B14F-4D97-AF65-F5344CB8AC3E}">
        <p14:creationId xmlns:p14="http://schemas.microsoft.com/office/powerpoint/2010/main" val="324500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5">
              <a:lumMod val="20000"/>
              <a:lumOff val="8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D3814476-AC96-81E3-9E33-18125E354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06" y="1"/>
            <a:ext cx="914400" cy="698400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E4E530-D7FF-97A7-B4F9-591FCB5EBBBB}"/>
              </a:ext>
            </a:extLst>
          </p:cNvPr>
          <p:cNvSpPr txBox="1"/>
          <p:nvPr/>
        </p:nvSpPr>
        <p:spPr>
          <a:xfrm>
            <a:off x="0" y="698400"/>
            <a:ext cx="914402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1000" b="1">
                <a:latin typeface="+mn-ea"/>
              </a:rPr>
              <a:t>勤怠管理</a:t>
            </a:r>
            <a:endParaRPr kumimoji="1" lang="ja-JP" altLang="en-US" sz="1000" b="1" dirty="0"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A9D4F2-B663-3DA8-2945-847C005408DF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19B3F8-4EA0-811B-9DC1-1FD90B8F26DE}"/>
              </a:ext>
            </a:extLst>
          </p:cNvPr>
          <p:cNvSpPr txBox="1"/>
          <p:nvPr/>
        </p:nvSpPr>
        <p:spPr>
          <a:xfrm>
            <a:off x="-913635" y="1123259"/>
            <a:ext cx="153514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dirty="0">
                <a:hlinkClick r:id="rId2"/>
              </a:rPr>
              <a:t>O-DAN (</a:t>
            </a:r>
            <a:r>
              <a:rPr lang="ja-JP" altLang="en-US" sz="400" dirty="0">
                <a:hlinkClick r:id="rId2"/>
              </a:rPr>
              <a:t>オーダン）</a:t>
            </a:r>
            <a:r>
              <a:rPr lang="en-US" altLang="ja-JP" sz="400" dirty="0">
                <a:hlinkClick r:id="rId2"/>
              </a:rPr>
              <a:t>- </a:t>
            </a:r>
            <a:r>
              <a:rPr lang="ja-JP" altLang="en-US" sz="400" dirty="0">
                <a:hlinkClick r:id="rId2"/>
              </a:rPr>
              <a:t>無料写真素材・フリーフォト検索</a:t>
            </a:r>
            <a:endParaRPr lang="ja-JP" altLang="en-US" sz="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8EEFD6-374F-5626-7897-31F76282067A}"/>
              </a:ext>
            </a:extLst>
          </p:cNvPr>
          <p:cNvSpPr txBox="1"/>
          <p:nvPr/>
        </p:nvSpPr>
        <p:spPr>
          <a:xfrm>
            <a:off x="-913635" y="1307925"/>
            <a:ext cx="132797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3"/>
              </a:rPr>
              <a:t>美しい無料画像と写真の数々 </a:t>
            </a:r>
            <a:r>
              <a:rPr lang="en-US" altLang="ja-JP" sz="400" dirty="0">
                <a:hlinkClick r:id="rId3"/>
              </a:rPr>
              <a:t>| </a:t>
            </a:r>
            <a:r>
              <a:rPr lang="en-US" altLang="ja-JP" sz="400" dirty="0" err="1">
                <a:hlinkClick r:id="rId3"/>
              </a:rPr>
              <a:t>Unsplash</a:t>
            </a:r>
            <a:endParaRPr lang="ja-JP" altLang="en-US" sz="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0AD170-0417-E8DA-DC9F-1AF4D632BFB0}"/>
              </a:ext>
            </a:extLst>
          </p:cNvPr>
          <p:cNvSpPr txBox="1"/>
          <p:nvPr/>
        </p:nvSpPr>
        <p:spPr>
          <a:xfrm>
            <a:off x="-913635" y="986400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素材（写真）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BC3282-D329-4951-8325-F8BA73962216}"/>
              </a:ext>
            </a:extLst>
          </p:cNvPr>
          <p:cNvSpPr txBox="1"/>
          <p:nvPr/>
        </p:nvSpPr>
        <p:spPr>
          <a:xfrm>
            <a:off x="588836" y="1123259"/>
            <a:ext cx="118281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4"/>
              </a:rPr>
              <a:t>商用可・フリーイラスト素材｜ソコスト</a:t>
            </a:r>
            <a:endParaRPr lang="ja-JP" altLang="en-US" sz="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2753BF-CC3E-010C-3A46-630168397DD1}"/>
              </a:ext>
            </a:extLst>
          </p:cNvPr>
          <p:cNvSpPr txBox="1"/>
          <p:nvPr/>
        </p:nvSpPr>
        <p:spPr>
          <a:xfrm>
            <a:off x="597598" y="986400"/>
            <a:ext cx="8002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素材（イラスト）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C86D774-76D4-8E35-091B-B7D99DFF1D35}"/>
              </a:ext>
            </a:extLst>
          </p:cNvPr>
          <p:cNvSpPr txBox="1"/>
          <p:nvPr/>
        </p:nvSpPr>
        <p:spPr>
          <a:xfrm>
            <a:off x="-5792" y="-318243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/>
              <a:t>画像を挿入したら</a:t>
            </a:r>
            <a:endParaRPr kumimoji="1" lang="en-US" altLang="ja-JP" sz="600" dirty="0"/>
          </a:p>
          <a:p>
            <a:pPr algn="ctr"/>
            <a:r>
              <a:rPr kumimoji="1" lang="ja-JP" altLang="en-US" sz="600" dirty="0"/>
              <a:t>トリミングして修正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A3064E-ED69-664E-1862-DD4F95062886}"/>
              </a:ext>
            </a:extLst>
          </p:cNvPr>
          <p:cNvSpPr txBox="1"/>
          <p:nvPr/>
        </p:nvSpPr>
        <p:spPr>
          <a:xfrm>
            <a:off x="597598" y="1261758"/>
            <a:ext cx="152637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5"/>
              </a:rPr>
              <a:t>写真素材なら「写真</a:t>
            </a:r>
            <a:r>
              <a:rPr lang="en-US" altLang="ja-JP" sz="400" dirty="0">
                <a:hlinkClick r:id="rId5"/>
              </a:rPr>
              <a:t>AC</a:t>
            </a:r>
            <a:r>
              <a:rPr lang="ja-JP" altLang="en-US" sz="400" dirty="0">
                <a:hlinkClick r:id="rId5"/>
              </a:rPr>
              <a:t>」無料（フリー）ダウンロード</a:t>
            </a:r>
            <a:r>
              <a:rPr lang="en-US" altLang="ja-JP" sz="400" dirty="0">
                <a:hlinkClick r:id="rId5"/>
              </a:rPr>
              <a:t>OK</a:t>
            </a:r>
            <a:endParaRPr lang="ja-JP" altLang="en-US" sz="400" dirty="0"/>
          </a:p>
        </p:txBody>
      </p:sp>
    </p:spTree>
    <p:extLst>
      <p:ext uri="{BB962C8B-B14F-4D97-AF65-F5344CB8AC3E}">
        <p14:creationId xmlns:p14="http://schemas.microsoft.com/office/powerpoint/2010/main" val="123681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A47194-959E-6793-C00F-02E86A3FC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2" y="9525"/>
            <a:ext cx="578308" cy="705690"/>
          </a:xfr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E4E530-D7FF-97A7-B4F9-591FCB5EBBBB}"/>
              </a:ext>
            </a:extLst>
          </p:cNvPr>
          <p:cNvSpPr txBox="1"/>
          <p:nvPr/>
        </p:nvSpPr>
        <p:spPr>
          <a:xfrm>
            <a:off x="0" y="698400"/>
            <a:ext cx="914402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1000" b="1">
                <a:latin typeface="+mn-ea"/>
              </a:rPr>
              <a:t>勤怠管理</a:t>
            </a:r>
            <a:endParaRPr kumimoji="1" lang="ja-JP" altLang="en-US" sz="1000" b="1" dirty="0"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A9D4F2-B663-3DA8-2945-847C005408DF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19B3F8-4EA0-811B-9DC1-1FD90B8F26DE}"/>
              </a:ext>
            </a:extLst>
          </p:cNvPr>
          <p:cNvSpPr txBox="1"/>
          <p:nvPr/>
        </p:nvSpPr>
        <p:spPr>
          <a:xfrm>
            <a:off x="-913635" y="1123259"/>
            <a:ext cx="153514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dirty="0">
                <a:hlinkClick r:id="rId3"/>
              </a:rPr>
              <a:t>O-DAN (</a:t>
            </a:r>
            <a:r>
              <a:rPr lang="ja-JP" altLang="en-US" sz="400" dirty="0">
                <a:hlinkClick r:id="rId3"/>
              </a:rPr>
              <a:t>オーダン）</a:t>
            </a:r>
            <a:r>
              <a:rPr lang="en-US" altLang="ja-JP" sz="400" dirty="0">
                <a:hlinkClick r:id="rId3"/>
              </a:rPr>
              <a:t>- </a:t>
            </a:r>
            <a:r>
              <a:rPr lang="ja-JP" altLang="en-US" sz="400" dirty="0">
                <a:hlinkClick r:id="rId3"/>
              </a:rPr>
              <a:t>無料写真素材・フリーフォト検索</a:t>
            </a:r>
            <a:endParaRPr lang="ja-JP" altLang="en-US" sz="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8EEFD6-374F-5626-7897-31F76282067A}"/>
              </a:ext>
            </a:extLst>
          </p:cNvPr>
          <p:cNvSpPr txBox="1"/>
          <p:nvPr/>
        </p:nvSpPr>
        <p:spPr>
          <a:xfrm>
            <a:off x="-913635" y="1307925"/>
            <a:ext cx="132797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4"/>
              </a:rPr>
              <a:t>美しい無料画像と写真の数々 </a:t>
            </a:r>
            <a:r>
              <a:rPr lang="en-US" altLang="ja-JP" sz="400" dirty="0">
                <a:hlinkClick r:id="rId4"/>
              </a:rPr>
              <a:t>| </a:t>
            </a:r>
            <a:r>
              <a:rPr lang="en-US" altLang="ja-JP" sz="400" dirty="0" err="1">
                <a:hlinkClick r:id="rId4"/>
              </a:rPr>
              <a:t>Unsplash</a:t>
            </a:r>
            <a:endParaRPr lang="ja-JP" altLang="en-US" sz="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0AD170-0417-E8DA-DC9F-1AF4D632BFB0}"/>
              </a:ext>
            </a:extLst>
          </p:cNvPr>
          <p:cNvSpPr txBox="1"/>
          <p:nvPr/>
        </p:nvSpPr>
        <p:spPr>
          <a:xfrm>
            <a:off x="-913635" y="986400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素材（写真）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BC3282-D329-4951-8325-F8BA73962216}"/>
              </a:ext>
            </a:extLst>
          </p:cNvPr>
          <p:cNvSpPr txBox="1"/>
          <p:nvPr/>
        </p:nvSpPr>
        <p:spPr>
          <a:xfrm>
            <a:off x="588836" y="1123259"/>
            <a:ext cx="118281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5"/>
              </a:rPr>
              <a:t>商用可・フリーイラスト素材｜ソコスト</a:t>
            </a:r>
            <a:endParaRPr lang="ja-JP" altLang="en-US" sz="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2753BF-CC3E-010C-3A46-630168397DD1}"/>
              </a:ext>
            </a:extLst>
          </p:cNvPr>
          <p:cNvSpPr txBox="1"/>
          <p:nvPr/>
        </p:nvSpPr>
        <p:spPr>
          <a:xfrm>
            <a:off x="597598" y="986400"/>
            <a:ext cx="8002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素材（イラスト）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2D98BE-CD48-8987-65C2-854AC80EE511}"/>
              </a:ext>
            </a:extLst>
          </p:cNvPr>
          <p:cNvSpPr txBox="1"/>
          <p:nvPr/>
        </p:nvSpPr>
        <p:spPr>
          <a:xfrm>
            <a:off x="-5792" y="-318243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/>
              <a:t>画像を挿入したら</a:t>
            </a:r>
            <a:endParaRPr kumimoji="1" lang="en-US" altLang="ja-JP" sz="600" dirty="0"/>
          </a:p>
          <a:p>
            <a:pPr algn="ctr"/>
            <a:r>
              <a:rPr kumimoji="1" lang="ja-JP" altLang="en-US" sz="600" dirty="0"/>
              <a:t>トリミングして修正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9DB0D5-6CB2-3C20-1CD5-FC53A0ACEB2E}"/>
              </a:ext>
            </a:extLst>
          </p:cNvPr>
          <p:cNvSpPr txBox="1"/>
          <p:nvPr/>
        </p:nvSpPr>
        <p:spPr>
          <a:xfrm>
            <a:off x="597598" y="1261758"/>
            <a:ext cx="152637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6"/>
              </a:rPr>
              <a:t>写真素材なら「写真</a:t>
            </a:r>
            <a:r>
              <a:rPr lang="en-US" altLang="ja-JP" sz="400" dirty="0">
                <a:hlinkClick r:id="rId6"/>
              </a:rPr>
              <a:t>AC</a:t>
            </a:r>
            <a:r>
              <a:rPr lang="ja-JP" altLang="en-US" sz="400" dirty="0">
                <a:hlinkClick r:id="rId6"/>
              </a:rPr>
              <a:t>」無料（フリー）ダウンロード</a:t>
            </a:r>
            <a:r>
              <a:rPr lang="en-US" altLang="ja-JP" sz="400" dirty="0">
                <a:hlinkClick r:id="rId6"/>
              </a:rPr>
              <a:t>OK</a:t>
            </a:r>
            <a:endParaRPr lang="ja-JP" altLang="en-US" sz="400" dirty="0"/>
          </a:p>
        </p:txBody>
      </p:sp>
    </p:spTree>
    <p:extLst>
      <p:ext uri="{BB962C8B-B14F-4D97-AF65-F5344CB8AC3E}">
        <p14:creationId xmlns:p14="http://schemas.microsoft.com/office/powerpoint/2010/main" val="169147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コンテンツ プレースホルダー 19" descr="時計が付いている｜｜｜ｐ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2E36E8A-0182-8478-D80F-820537288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2222"/>
          <a:stretch/>
        </p:blipFill>
        <p:spPr>
          <a:xfrm>
            <a:off x="-1" y="0"/>
            <a:ext cx="914399" cy="914400"/>
          </a:xfr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E4E530-D7FF-97A7-B4F9-591FCB5EBBBB}"/>
              </a:ext>
            </a:extLst>
          </p:cNvPr>
          <p:cNvSpPr txBox="1"/>
          <p:nvPr/>
        </p:nvSpPr>
        <p:spPr>
          <a:xfrm>
            <a:off x="0" y="698400"/>
            <a:ext cx="914402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1000" b="1">
                <a:latin typeface="+mn-ea"/>
              </a:rPr>
              <a:t>勤怠管理</a:t>
            </a:r>
            <a:endParaRPr kumimoji="1" lang="ja-JP" altLang="en-US" sz="1000" b="1" dirty="0"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A9D4F2-B663-3DA8-2945-847C005408DF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19B3F8-4EA0-811B-9DC1-1FD90B8F26DE}"/>
              </a:ext>
            </a:extLst>
          </p:cNvPr>
          <p:cNvSpPr txBox="1"/>
          <p:nvPr/>
        </p:nvSpPr>
        <p:spPr>
          <a:xfrm>
            <a:off x="-913635" y="1123259"/>
            <a:ext cx="153514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dirty="0">
                <a:hlinkClick r:id="rId3"/>
              </a:rPr>
              <a:t>O-DAN (</a:t>
            </a:r>
            <a:r>
              <a:rPr lang="ja-JP" altLang="en-US" sz="400" dirty="0">
                <a:hlinkClick r:id="rId3"/>
              </a:rPr>
              <a:t>オーダン）</a:t>
            </a:r>
            <a:r>
              <a:rPr lang="en-US" altLang="ja-JP" sz="400" dirty="0">
                <a:hlinkClick r:id="rId3"/>
              </a:rPr>
              <a:t>- </a:t>
            </a:r>
            <a:r>
              <a:rPr lang="ja-JP" altLang="en-US" sz="400" dirty="0">
                <a:hlinkClick r:id="rId3"/>
              </a:rPr>
              <a:t>無料写真素材・フリーフォト検索</a:t>
            </a:r>
            <a:endParaRPr lang="ja-JP" altLang="en-US" sz="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8EEFD6-374F-5626-7897-31F76282067A}"/>
              </a:ext>
            </a:extLst>
          </p:cNvPr>
          <p:cNvSpPr txBox="1"/>
          <p:nvPr/>
        </p:nvSpPr>
        <p:spPr>
          <a:xfrm>
            <a:off x="-913635" y="1307925"/>
            <a:ext cx="132797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4"/>
              </a:rPr>
              <a:t>美しい無料画像と写真の数々 </a:t>
            </a:r>
            <a:r>
              <a:rPr lang="en-US" altLang="ja-JP" sz="400" dirty="0">
                <a:hlinkClick r:id="rId4"/>
              </a:rPr>
              <a:t>| </a:t>
            </a:r>
            <a:r>
              <a:rPr lang="en-US" altLang="ja-JP" sz="400" dirty="0" err="1">
                <a:hlinkClick r:id="rId4"/>
              </a:rPr>
              <a:t>Unsplash</a:t>
            </a:r>
            <a:endParaRPr lang="ja-JP" altLang="en-US" sz="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0AD170-0417-E8DA-DC9F-1AF4D632BFB0}"/>
              </a:ext>
            </a:extLst>
          </p:cNvPr>
          <p:cNvSpPr txBox="1"/>
          <p:nvPr/>
        </p:nvSpPr>
        <p:spPr>
          <a:xfrm>
            <a:off x="-913635" y="986400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素材（写真）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BC3282-D329-4951-8325-F8BA73962216}"/>
              </a:ext>
            </a:extLst>
          </p:cNvPr>
          <p:cNvSpPr txBox="1"/>
          <p:nvPr/>
        </p:nvSpPr>
        <p:spPr>
          <a:xfrm>
            <a:off x="588836" y="1123259"/>
            <a:ext cx="118281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5"/>
              </a:rPr>
              <a:t>商用可・フリーイラスト素材｜ソコスト</a:t>
            </a:r>
            <a:endParaRPr lang="ja-JP" altLang="en-US" sz="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2753BF-CC3E-010C-3A46-630168397DD1}"/>
              </a:ext>
            </a:extLst>
          </p:cNvPr>
          <p:cNvSpPr txBox="1"/>
          <p:nvPr/>
        </p:nvSpPr>
        <p:spPr>
          <a:xfrm>
            <a:off x="597598" y="986400"/>
            <a:ext cx="8002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素材（イラスト）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8B0C13F-0A26-2D8A-96B3-8C5E0AB76880}"/>
              </a:ext>
            </a:extLst>
          </p:cNvPr>
          <p:cNvSpPr txBox="1"/>
          <p:nvPr/>
        </p:nvSpPr>
        <p:spPr>
          <a:xfrm>
            <a:off x="-5792" y="-318243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/>
              <a:t>画像を挿入したら</a:t>
            </a:r>
            <a:endParaRPr kumimoji="1" lang="en-US" altLang="ja-JP" sz="600" dirty="0"/>
          </a:p>
          <a:p>
            <a:pPr algn="ctr"/>
            <a:r>
              <a:rPr kumimoji="1" lang="ja-JP" altLang="en-US" sz="600" dirty="0"/>
              <a:t>トリミングして修正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0185E8-D14E-FC16-312C-BDD40D541C01}"/>
              </a:ext>
            </a:extLst>
          </p:cNvPr>
          <p:cNvSpPr txBox="1"/>
          <p:nvPr/>
        </p:nvSpPr>
        <p:spPr>
          <a:xfrm>
            <a:off x="597598" y="1261758"/>
            <a:ext cx="152637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6"/>
              </a:rPr>
              <a:t>写真素材なら「写真</a:t>
            </a:r>
            <a:r>
              <a:rPr lang="en-US" altLang="ja-JP" sz="400" dirty="0">
                <a:hlinkClick r:id="rId6"/>
              </a:rPr>
              <a:t>AC</a:t>
            </a:r>
            <a:r>
              <a:rPr lang="ja-JP" altLang="en-US" sz="400" dirty="0">
                <a:hlinkClick r:id="rId6"/>
              </a:rPr>
              <a:t>」無料（フリー）ダウンロード</a:t>
            </a:r>
            <a:r>
              <a:rPr lang="en-US" altLang="ja-JP" sz="400" dirty="0">
                <a:hlinkClick r:id="rId6"/>
              </a:rPr>
              <a:t>OK</a:t>
            </a:r>
            <a:endParaRPr lang="ja-JP" altLang="en-US" sz="400" dirty="0"/>
          </a:p>
        </p:txBody>
      </p:sp>
    </p:spTree>
    <p:extLst>
      <p:ext uri="{BB962C8B-B14F-4D97-AF65-F5344CB8AC3E}">
        <p14:creationId xmlns:p14="http://schemas.microsoft.com/office/powerpoint/2010/main" val="191629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A7F7B991-494F-AF14-EE53-A689D560D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655362-3358-A98F-BF88-F2F58EE35C41}"/>
              </a:ext>
            </a:extLst>
          </p:cNvPr>
          <p:cNvSpPr txBox="1"/>
          <p:nvPr/>
        </p:nvSpPr>
        <p:spPr>
          <a:xfrm>
            <a:off x="1082675" y="349200"/>
            <a:ext cx="914402" cy="216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1000" b="1">
                <a:solidFill>
                  <a:schemeClr val="bg1"/>
                </a:solidFill>
                <a:latin typeface="+mn-ea"/>
              </a:rPr>
              <a:t>交通費精算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F7B5DB-948F-8826-A62A-ECAD490E2990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598DB5-CA33-FD80-9CDF-5AA0050A434C}"/>
              </a:ext>
            </a:extLst>
          </p:cNvPr>
          <p:cNvSpPr txBox="1"/>
          <p:nvPr/>
        </p:nvSpPr>
        <p:spPr>
          <a:xfrm>
            <a:off x="-913635" y="1123259"/>
            <a:ext cx="153514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dirty="0">
                <a:hlinkClick r:id="rId2"/>
              </a:rPr>
              <a:t>O-DAN (</a:t>
            </a:r>
            <a:r>
              <a:rPr lang="ja-JP" altLang="en-US" sz="400" dirty="0">
                <a:hlinkClick r:id="rId2"/>
              </a:rPr>
              <a:t>オーダン）</a:t>
            </a:r>
            <a:r>
              <a:rPr lang="en-US" altLang="ja-JP" sz="400" dirty="0">
                <a:hlinkClick r:id="rId2"/>
              </a:rPr>
              <a:t>- </a:t>
            </a:r>
            <a:r>
              <a:rPr lang="ja-JP" altLang="en-US" sz="400" dirty="0">
                <a:hlinkClick r:id="rId2"/>
              </a:rPr>
              <a:t>無料写真素材・フリーフォト検索</a:t>
            </a:r>
            <a:endParaRPr lang="ja-JP" altLang="en-US" sz="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633557-CBDC-E0DF-E3BA-1A9E188C32C9}"/>
              </a:ext>
            </a:extLst>
          </p:cNvPr>
          <p:cNvSpPr txBox="1"/>
          <p:nvPr/>
        </p:nvSpPr>
        <p:spPr>
          <a:xfrm>
            <a:off x="-913635" y="1307925"/>
            <a:ext cx="132797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3"/>
              </a:rPr>
              <a:t>美しい無料画像と写真の数々 </a:t>
            </a:r>
            <a:r>
              <a:rPr lang="en-US" altLang="ja-JP" sz="400" dirty="0">
                <a:hlinkClick r:id="rId3"/>
              </a:rPr>
              <a:t>| </a:t>
            </a:r>
            <a:r>
              <a:rPr lang="en-US" altLang="ja-JP" sz="400" dirty="0" err="1">
                <a:hlinkClick r:id="rId3"/>
              </a:rPr>
              <a:t>Unsplash</a:t>
            </a:r>
            <a:endParaRPr lang="ja-JP" altLang="en-US" sz="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6E3A33-6A4D-7BD0-E9CF-471E4AD64CE0}"/>
              </a:ext>
            </a:extLst>
          </p:cNvPr>
          <p:cNvSpPr txBox="1"/>
          <p:nvPr/>
        </p:nvSpPr>
        <p:spPr>
          <a:xfrm>
            <a:off x="-913635" y="986400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素材（写真）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9C6BF6-9DCD-39D9-3342-212A36EF7D88}"/>
              </a:ext>
            </a:extLst>
          </p:cNvPr>
          <p:cNvSpPr txBox="1"/>
          <p:nvPr/>
        </p:nvSpPr>
        <p:spPr>
          <a:xfrm>
            <a:off x="588836" y="1123259"/>
            <a:ext cx="118281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4"/>
              </a:rPr>
              <a:t>商用可・フリーイラスト素材｜ソコスト</a:t>
            </a:r>
            <a:endParaRPr lang="ja-JP" altLang="en-US" sz="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A24068-B5B9-AE7B-F0D1-A82329E05581}"/>
              </a:ext>
            </a:extLst>
          </p:cNvPr>
          <p:cNvSpPr txBox="1"/>
          <p:nvPr/>
        </p:nvSpPr>
        <p:spPr>
          <a:xfrm>
            <a:off x="597598" y="986400"/>
            <a:ext cx="8002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素材（イラスト）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31A5EC-591A-3282-20E7-C8B831A257F6}"/>
              </a:ext>
            </a:extLst>
          </p:cNvPr>
          <p:cNvSpPr txBox="1"/>
          <p:nvPr/>
        </p:nvSpPr>
        <p:spPr>
          <a:xfrm>
            <a:off x="32680" y="-31824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/>
              <a:t>画像を挿入したら</a:t>
            </a:r>
            <a:endParaRPr kumimoji="1" lang="en-US" altLang="ja-JP" sz="600" dirty="0"/>
          </a:p>
          <a:p>
            <a:pPr algn="ctr"/>
            <a:r>
              <a:rPr kumimoji="1" lang="ja-JP" altLang="en-US" sz="600" dirty="0"/>
              <a:t>文字を中央に配置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55CCE2-D327-4D85-49C1-387F44BB82A0}"/>
              </a:ext>
            </a:extLst>
          </p:cNvPr>
          <p:cNvSpPr txBox="1"/>
          <p:nvPr/>
        </p:nvSpPr>
        <p:spPr>
          <a:xfrm>
            <a:off x="597598" y="1261758"/>
            <a:ext cx="152637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5"/>
              </a:rPr>
              <a:t>写真素材なら「写真</a:t>
            </a:r>
            <a:r>
              <a:rPr lang="en-US" altLang="ja-JP" sz="400" dirty="0">
                <a:hlinkClick r:id="rId5"/>
              </a:rPr>
              <a:t>AC</a:t>
            </a:r>
            <a:r>
              <a:rPr lang="ja-JP" altLang="en-US" sz="400" dirty="0">
                <a:hlinkClick r:id="rId5"/>
              </a:rPr>
              <a:t>」無料（フリー）ダウンロード</a:t>
            </a:r>
            <a:r>
              <a:rPr lang="en-US" altLang="ja-JP" sz="400" dirty="0">
                <a:hlinkClick r:id="rId5"/>
              </a:rPr>
              <a:t>OK</a:t>
            </a:r>
            <a:endParaRPr lang="ja-JP" altLang="en-US" sz="400" dirty="0"/>
          </a:p>
        </p:txBody>
      </p:sp>
    </p:spTree>
    <p:extLst>
      <p:ext uri="{BB962C8B-B14F-4D97-AF65-F5344CB8AC3E}">
        <p14:creationId xmlns:p14="http://schemas.microsoft.com/office/powerpoint/2010/main" val="248553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コンテンツ プレースホルダー 18" descr="駅のホームに停まっている電車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88338A6-C696-90AE-B35E-838641528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r="12289" b="11540"/>
          <a:stretch/>
        </p:blipFill>
        <p:spPr>
          <a:xfrm>
            <a:off x="-2" y="8607"/>
            <a:ext cx="914402" cy="905793"/>
          </a:xfr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655362-3358-A98F-BF88-F2F58EE35C41}"/>
              </a:ext>
            </a:extLst>
          </p:cNvPr>
          <p:cNvSpPr txBox="1"/>
          <p:nvPr/>
        </p:nvSpPr>
        <p:spPr>
          <a:xfrm>
            <a:off x="0" y="349200"/>
            <a:ext cx="914402" cy="216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1000" b="1">
                <a:solidFill>
                  <a:schemeClr val="bg1"/>
                </a:solidFill>
                <a:latin typeface="+mn-ea"/>
              </a:rPr>
              <a:t>交通費精算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F7B5DB-948F-8826-A62A-ECAD490E2990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598DB5-CA33-FD80-9CDF-5AA0050A434C}"/>
              </a:ext>
            </a:extLst>
          </p:cNvPr>
          <p:cNvSpPr txBox="1"/>
          <p:nvPr/>
        </p:nvSpPr>
        <p:spPr>
          <a:xfrm>
            <a:off x="-913635" y="1123259"/>
            <a:ext cx="153514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dirty="0">
                <a:hlinkClick r:id="rId3"/>
              </a:rPr>
              <a:t>O-DAN (</a:t>
            </a:r>
            <a:r>
              <a:rPr lang="ja-JP" altLang="en-US" sz="400" dirty="0">
                <a:hlinkClick r:id="rId3"/>
              </a:rPr>
              <a:t>オーダン）</a:t>
            </a:r>
            <a:r>
              <a:rPr lang="en-US" altLang="ja-JP" sz="400" dirty="0">
                <a:hlinkClick r:id="rId3"/>
              </a:rPr>
              <a:t>- </a:t>
            </a:r>
            <a:r>
              <a:rPr lang="ja-JP" altLang="en-US" sz="400" dirty="0">
                <a:hlinkClick r:id="rId3"/>
              </a:rPr>
              <a:t>無料写真素材・フリーフォト検索</a:t>
            </a:r>
            <a:endParaRPr lang="ja-JP" altLang="en-US" sz="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633557-CBDC-E0DF-E3BA-1A9E188C32C9}"/>
              </a:ext>
            </a:extLst>
          </p:cNvPr>
          <p:cNvSpPr txBox="1"/>
          <p:nvPr/>
        </p:nvSpPr>
        <p:spPr>
          <a:xfrm>
            <a:off x="-913635" y="1307925"/>
            <a:ext cx="132797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4"/>
              </a:rPr>
              <a:t>美しい無料画像と写真の数々 </a:t>
            </a:r>
            <a:r>
              <a:rPr lang="en-US" altLang="ja-JP" sz="400" dirty="0">
                <a:hlinkClick r:id="rId4"/>
              </a:rPr>
              <a:t>| </a:t>
            </a:r>
            <a:r>
              <a:rPr lang="en-US" altLang="ja-JP" sz="400" dirty="0" err="1">
                <a:hlinkClick r:id="rId4"/>
              </a:rPr>
              <a:t>Unsplash</a:t>
            </a:r>
            <a:endParaRPr lang="ja-JP" altLang="en-US" sz="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6E3A33-6A4D-7BD0-E9CF-471E4AD64CE0}"/>
              </a:ext>
            </a:extLst>
          </p:cNvPr>
          <p:cNvSpPr txBox="1"/>
          <p:nvPr/>
        </p:nvSpPr>
        <p:spPr>
          <a:xfrm>
            <a:off x="-913635" y="986400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素材（写真）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9C6BF6-9DCD-39D9-3342-212A36EF7D88}"/>
              </a:ext>
            </a:extLst>
          </p:cNvPr>
          <p:cNvSpPr txBox="1"/>
          <p:nvPr/>
        </p:nvSpPr>
        <p:spPr>
          <a:xfrm>
            <a:off x="588836" y="1123259"/>
            <a:ext cx="118281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5"/>
              </a:rPr>
              <a:t>商用可・フリーイラスト素材｜ソコスト</a:t>
            </a:r>
            <a:endParaRPr lang="ja-JP" altLang="en-US" sz="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A24068-B5B9-AE7B-F0D1-A82329E05581}"/>
              </a:ext>
            </a:extLst>
          </p:cNvPr>
          <p:cNvSpPr txBox="1"/>
          <p:nvPr/>
        </p:nvSpPr>
        <p:spPr>
          <a:xfrm>
            <a:off x="597598" y="986400"/>
            <a:ext cx="8002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素材（イラスト）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31A5EC-591A-3282-20E7-C8B831A257F6}"/>
              </a:ext>
            </a:extLst>
          </p:cNvPr>
          <p:cNvSpPr txBox="1"/>
          <p:nvPr/>
        </p:nvSpPr>
        <p:spPr>
          <a:xfrm>
            <a:off x="32680" y="-31824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/>
              <a:t>画像を挿入したら</a:t>
            </a:r>
            <a:endParaRPr kumimoji="1" lang="en-US" altLang="ja-JP" sz="600" dirty="0"/>
          </a:p>
          <a:p>
            <a:pPr algn="ctr"/>
            <a:r>
              <a:rPr kumimoji="1" lang="ja-JP" altLang="en-US" sz="600" dirty="0"/>
              <a:t>文字を中央に配置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C3507F-E57F-12FD-B225-A8FD51339315}"/>
              </a:ext>
            </a:extLst>
          </p:cNvPr>
          <p:cNvSpPr txBox="1"/>
          <p:nvPr/>
        </p:nvSpPr>
        <p:spPr>
          <a:xfrm>
            <a:off x="597598" y="1261758"/>
            <a:ext cx="152637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dirty="0">
                <a:hlinkClick r:id="rId6"/>
              </a:rPr>
              <a:t>写真素材なら「写真</a:t>
            </a:r>
            <a:r>
              <a:rPr lang="en-US" altLang="ja-JP" sz="400" dirty="0">
                <a:hlinkClick r:id="rId6"/>
              </a:rPr>
              <a:t>AC</a:t>
            </a:r>
            <a:r>
              <a:rPr lang="ja-JP" altLang="en-US" sz="400" dirty="0">
                <a:hlinkClick r:id="rId6"/>
              </a:rPr>
              <a:t>」無料（フリー）ダウンロード</a:t>
            </a:r>
            <a:r>
              <a:rPr lang="en-US" altLang="ja-JP" sz="400" dirty="0">
                <a:hlinkClick r:id="rId6"/>
              </a:rPr>
              <a:t>OK</a:t>
            </a:r>
            <a:endParaRPr lang="ja-JP" altLang="en-US" sz="400" dirty="0"/>
          </a:p>
        </p:txBody>
      </p:sp>
    </p:spTree>
    <p:extLst>
      <p:ext uri="{BB962C8B-B14F-4D97-AF65-F5344CB8AC3E}">
        <p14:creationId xmlns:p14="http://schemas.microsoft.com/office/powerpoint/2010/main" val="1566213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817D1D29AE4FF4094BCD2C8393361EC" ma:contentTypeVersion="19" ma:contentTypeDescription="新しいドキュメントを作成します。" ma:contentTypeScope="" ma:versionID="744800e48025f5d3815806069e73761f">
  <xsd:schema xmlns:xsd="http://www.w3.org/2001/XMLSchema" xmlns:xs="http://www.w3.org/2001/XMLSchema" xmlns:p="http://schemas.microsoft.com/office/2006/metadata/properties" xmlns:ns2="e9f68681-5b98-409b-94c2-720068104b18" xmlns:ns3="2b9af539-a6f1-4a73-8a86-f89589fc1961" targetNamespace="http://schemas.microsoft.com/office/2006/metadata/properties" ma:root="true" ma:fieldsID="8644d5251effdd10a650d0217850be14" ns2:_="" ns3:_="">
    <xsd:import namespace="e9f68681-5b98-409b-94c2-720068104b18"/>
    <xsd:import namespace="2b9af539-a6f1-4a73-8a86-f89589fc19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68681-5b98-409b-94c2-720068104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Flow_SignoffStatus" ma:index="19" nillable="true" ma:displayName="承認の状態" ma:internalName="_x627f__x8a8d__x306e__x72b6__x614b_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3447d97f-1749-4b48-b9a1-c9c51d9622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f539-a6f1-4a73-8a86-f89589fc196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07c188b-b35e-4cb4-be53-c7750c59b895}" ma:internalName="TaxCatchAll" ma:showField="CatchAllData" ma:web="2b9af539-a6f1-4a73-8a86-f89589fc19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9f68681-5b98-409b-94c2-720068104b18" xsi:nil="true"/>
    <lcf76f155ced4ddcb4097134ff3c332f xmlns="e9f68681-5b98-409b-94c2-720068104b18">
      <Terms xmlns="http://schemas.microsoft.com/office/infopath/2007/PartnerControls"/>
    </lcf76f155ced4ddcb4097134ff3c332f>
    <TaxCatchAll xmlns="2b9af539-a6f1-4a73-8a86-f89589fc1961" xsi:nil="true"/>
  </documentManagement>
</p:properties>
</file>

<file path=customXml/itemProps1.xml><?xml version="1.0" encoding="utf-8"?>
<ds:datastoreItem xmlns:ds="http://schemas.openxmlformats.org/officeDocument/2006/customXml" ds:itemID="{9716B51F-5E11-4392-B823-61818CCC6602}"/>
</file>

<file path=customXml/itemProps2.xml><?xml version="1.0" encoding="utf-8"?>
<ds:datastoreItem xmlns:ds="http://schemas.openxmlformats.org/officeDocument/2006/customXml" ds:itemID="{5F5CF2C3-85C2-4259-99EE-784B23E368CE}"/>
</file>

<file path=customXml/itemProps3.xml><?xml version="1.0" encoding="utf-8"?>
<ds:datastoreItem xmlns:ds="http://schemas.openxmlformats.org/officeDocument/2006/customXml" ds:itemID="{F1075B2E-37FB-4CA6-8A3A-9C03DFB9898C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510</TotalTime>
  <Words>504</Words>
  <Application>Microsoft Office PowerPoint</Application>
  <PresentationFormat>ユーザー設定</PresentationFormat>
  <Paragraphs>81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2013 - 2022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関谷　正（SBT　サ-ST-S企-PM）</cp:lastModifiedBy>
  <cp:revision>1</cp:revision>
  <dcterms:created xsi:type="dcterms:W3CDTF">2022-05-11T09:28:28Z</dcterms:created>
  <dcterms:modified xsi:type="dcterms:W3CDTF">2025-03-26T12:55:37Z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0x0101004817D1D29AE4FF4094BCD2C8393361EC</vt:lpwstr>
  </property>
</Properties>
</file>