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65" r:id="rId2"/>
    <p:sldId id="259" r:id="rId3"/>
    <p:sldId id="266" r:id="rId4"/>
    <p:sldId id="264" r:id="rId5"/>
    <p:sldId id="267" r:id="rId6"/>
    <p:sldId id="263" r:id="rId7"/>
    <p:sldId id="262" r:id="rId8"/>
    <p:sldId id="268" r:id="rId9"/>
    <p:sldId id="270" r:id="rId10"/>
    <p:sldId id="269" r:id="rId11"/>
  </p:sldIdLst>
  <p:sldSz cx="5200650" cy="914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" userDrawn="1">
          <p15:clr>
            <a:srgbClr val="A4A3A4"/>
          </p15:clr>
        </p15:guide>
        <p15:guide id="2" pos="1638" userDrawn="1">
          <p15:clr>
            <a:srgbClr val="A4A3A4"/>
          </p15:clr>
        </p15:guide>
        <p15:guide id="3" pos="150" userDrawn="1">
          <p15:clr>
            <a:srgbClr val="A4A3A4"/>
          </p15:clr>
        </p15:guide>
        <p15:guide id="4" pos="127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D9D9"/>
    <a:srgbClr val="0094E6"/>
    <a:srgbClr val="D7F9FF"/>
    <a:srgbClr val="CDDFFF"/>
    <a:srgbClr val="E1041B"/>
    <a:srgbClr val="009B63"/>
    <a:srgbClr val="404040"/>
    <a:srgbClr val="7F7F7F"/>
    <a:srgbClr val="AD000F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1F4D772-51A9-45E3-9E1D-1036B37EFFDB}" v="11" dt="2025-03-26T12:49:26.15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955" autoAdjust="0"/>
    <p:restoredTop sz="96196" autoAdjust="0"/>
  </p:normalViewPr>
  <p:slideViewPr>
    <p:cSldViewPr snapToGrid="0">
      <p:cViewPr>
        <p:scale>
          <a:sx n="200" d="100"/>
          <a:sy n="200" d="100"/>
        </p:scale>
        <p:origin x="1992" y="1716"/>
      </p:cViewPr>
      <p:guideLst>
        <p:guide orient="horz" pos="288"/>
        <p:guide pos="1638"/>
        <p:guide pos="150"/>
        <p:guide pos="127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18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20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関谷　正（SBT　サービス統括　セキュリティ＆テクノロジー本部　DXサービス部）" userId="88dfc6db-d44e-46e8-a6b1-d9059fe80d73" providerId="ADAL" clId="{47D5B0CB-D3ED-4E9F-8A89-D1EFADB6169A}"/>
    <pc:docChg chg="undo custSel addSld modSld">
      <pc:chgData name="関谷　正（SBT　サービス統括　セキュリティ＆テクノロジー本部　DXサービス部）" userId="88dfc6db-d44e-46e8-a6b1-d9059fe80d73" providerId="ADAL" clId="{47D5B0CB-D3ED-4E9F-8A89-D1EFADB6169A}" dt="2023-04-21T07:41:41.221" v="159" actId="732"/>
      <pc:docMkLst>
        <pc:docMk/>
      </pc:docMkLst>
      <pc:sldChg chg="addSp delSp modSp mod">
        <pc:chgData name="関谷　正（SBT　サービス統括　セキュリティ＆テクノロジー本部　DXサービス部）" userId="88dfc6db-d44e-46e8-a6b1-d9059fe80d73" providerId="ADAL" clId="{47D5B0CB-D3ED-4E9F-8A89-D1EFADB6169A}" dt="2023-04-21T07:34:33.994" v="58" actId="732"/>
        <pc:sldMkLst>
          <pc:docMk/>
          <pc:sldMk cId="2707358004" sldId="256"/>
        </pc:sldMkLst>
        <pc:spChg chg="del">
          <ac:chgData name="関谷　正（SBT　サービス統括　セキュリティ＆テクノロジー本部　DXサービス部）" userId="88dfc6db-d44e-46e8-a6b1-d9059fe80d73" providerId="ADAL" clId="{47D5B0CB-D3ED-4E9F-8A89-D1EFADB6169A}" dt="2023-04-21T07:26:52.291" v="0" actId="478"/>
          <ac:spMkLst>
            <pc:docMk/>
            <pc:sldMk cId="2707358004" sldId="256"/>
            <ac:spMk id="4" creationId="{4475F1F3-69B0-42D3-84EA-61D4080C42B5}"/>
          </ac:spMkLst>
        </pc:spChg>
        <pc:picChg chg="add del mod">
          <ac:chgData name="関谷　正（SBT　サービス統括　セキュリティ＆テクノロジー本部　DXサービス部）" userId="88dfc6db-d44e-46e8-a6b1-d9059fe80d73" providerId="ADAL" clId="{47D5B0CB-D3ED-4E9F-8A89-D1EFADB6169A}" dt="2023-04-21T07:26:53.998" v="2"/>
          <ac:picMkLst>
            <pc:docMk/>
            <pc:sldMk cId="2707358004" sldId="256"/>
            <ac:picMk id="3" creationId="{989F2C36-407A-3531-E9BE-28AEFEE62472}"/>
          </ac:picMkLst>
        </pc:picChg>
        <pc:picChg chg="add mod modCrop">
          <ac:chgData name="関谷　正（SBT　サービス統括　セキュリティ＆テクノロジー本部　DXサービス部）" userId="88dfc6db-d44e-46e8-a6b1-d9059fe80d73" providerId="ADAL" clId="{47D5B0CB-D3ED-4E9F-8A89-D1EFADB6169A}" dt="2023-04-21T07:34:33.994" v="58" actId="732"/>
          <ac:picMkLst>
            <pc:docMk/>
            <pc:sldMk cId="2707358004" sldId="256"/>
            <ac:picMk id="6" creationId="{525C2175-7892-377E-6A20-1D47A0246C47}"/>
          </ac:picMkLst>
        </pc:picChg>
      </pc:sldChg>
      <pc:sldChg chg="addSp delSp modSp new mod">
        <pc:chgData name="関谷　正（SBT　サービス統括　セキュリティ＆テクノロジー本部　DXサービス部）" userId="88dfc6db-d44e-46e8-a6b1-d9059fe80d73" providerId="ADAL" clId="{47D5B0CB-D3ED-4E9F-8A89-D1EFADB6169A}" dt="2023-04-21T07:32:12.150" v="33" actId="14100"/>
        <pc:sldMkLst>
          <pc:docMk/>
          <pc:sldMk cId="1907154617" sldId="257"/>
        </pc:sldMkLst>
        <pc:picChg chg="add del mod modCrop">
          <ac:chgData name="関谷　正（SBT　サービス統括　セキュリティ＆テクノロジー本部　DXサービス部）" userId="88dfc6db-d44e-46e8-a6b1-d9059fe80d73" providerId="ADAL" clId="{47D5B0CB-D3ED-4E9F-8A89-D1EFADB6169A}" dt="2023-04-21T07:30:56.182" v="28" actId="478"/>
          <ac:picMkLst>
            <pc:docMk/>
            <pc:sldMk cId="1907154617" sldId="257"/>
            <ac:picMk id="3" creationId="{96946872-83F8-9D04-669D-B231D07D43EB}"/>
          </ac:picMkLst>
        </pc:picChg>
        <pc:picChg chg="add mod">
          <ac:chgData name="関谷　正（SBT　サービス統括　セキュリティ＆テクノロジー本部　DXサービス部）" userId="88dfc6db-d44e-46e8-a6b1-d9059fe80d73" providerId="ADAL" clId="{47D5B0CB-D3ED-4E9F-8A89-D1EFADB6169A}" dt="2023-04-21T07:32:12.150" v="33" actId="14100"/>
          <ac:picMkLst>
            <pc:docMk/>
            <pc:sldMk cId="1907154617" sldId="257"/>
            <ac:picMk id="1026" creationId="{3D77FBE9-A357-88D8-7D73-75D66EA28074}"/>
          </ac:picMkLst>
        </pc:picChg>
      </pc:sldChg>
      <pc:sldChg chg="addSp modSp new mod">
        <pc:chgData name="関谷　正（SBT　サービス統括　セキュリティ＆テクノロジー本部　DXサービス部）" userId="88dfc6db-d44e-46e8-a6b1-d9059fe80d73" providerId="ADAL" clId="{47D5B0CB-D3ED-4E9F-8A89-D1EFADB6169A}" dt="2023-04-21T07:33:58.674" v="49" actId="732"/>
        <pc:sldMkLst>
          <pc:docMk/>
          <pc:sldMk cId="1739650944" sldId="258"/>
        </pc:sldMkLst>
        <pc:picChg chg="add mod modCrop">
          <ac:chgData name="関谷　正（SBT　サービス統括　セキュリティ＆テクノロジー本部　DXサービス部）" userId="88dfc6db-d44e-46e8-a6b1-d9059fe80d73" providerId="ADAL" clId="{47D5B0CB-D3ED-4E9F-8A89-D1EFADB6169A}" dt="2023-04-21T07:33:58.674" v="49" actId="732"/>
          <ac:picMkLst>
            <pc:docMk/>
            <pc:sldMk cId="1739650944" sldId="258"/>
            <ac:picMk id="3" creationId="{7325A816-8E98-6B46-5A23-711FBE3DDB78}"/>
          </ac:picMkLst>
        </pc:picChg>
      </pc:sldChg>
      <pc:sldChg chg="addSp modSp new mod">
        <pc:chgData name="関谷　正（SBT　サービス統括　セキュリティ＆テクノロジー本部　DXサービス部）" userId="88dfc6db-d44e-46e8-a6b1-d9059fe80d73" providerId="ADAL" clId="{47D5B0CB-D3ED-4E9F-8A89-D1EFADB6169A}" dt="2023-04-21T07:30:22.213" v="20" actId="14100"/>
        <pc:sldMkLst>
          <pc:docMk/>
          <pc:sldMk cId="3006714674" sldId="259"/>
        </pc:sldMkLst>
        <pc:picChg chg="add mod">
          <ac:chgData name="関谷　正（SBT　サービス統括　セキュリティ＆テクノロジー本部　DXサービス部）" userId="88dfc6db-d44e-46e8-a6b1-d9059fe80d73" providerId="ADAL" clId="{47D5B0CB-D3ED-4E9F-8A89-D1EFADB6169A}" dt="2023-04-21T07:30:22.213" v="20" actId="14100"/>
          <ac:picMkLst>
            <pc:docMk/>
            <pc:sldMk cId="3006714674" sldId="259"/>
            <ac:picMk id="3" creationId="{DEB95A98-EB41-1103-EAAB-04330A6A69C7}"/>
          </ac:picMkLst>
        </pc:picChg>
      </pc:sldChg>
      <pc:sldChg chg="addSp delSp modSp new mod">
        <pc:chgData name="関谷　正（SBT　サービス統括　セキュリティ＆テクノロジー本部　DXサービス部）" userId="88dfc6db-d44e-46e8-a6b1-d9059fe80d73" providerId="ADAL" clId="{47D5B0CB-D3ED-4E9F-8A89-D1EFADB6169A}" dt="2023-04-21T07:40:49.694" v="150" actId="12788"/>
        <pc:sldMkLst>
          <pc:docMk/>
          <pc:sldMk cId="3052150088" sldId="260"/>
        </pc:sldMkLst>
        <pc:spChg chg="add mod">
          <ac:chgData name="関谷　正（SBT　サービス統括　セキュリティ＆テクノロジー本部　DXサービス部）" userId="88dfc6db-d44e-46e8-a6b1-d9059fe80d73" providerId="ADAL" clId="{47D5B0CB-D3ED-4E9F-8A89-D1EFADB6169A}" dt="2023-04-21T07:40:49.694" v="150" actId="12788"/>
          <ac:spMkLst>
            <pc:docMk/>
            <pc:sldMk cId="3052150088" sldId="260"/>
            <ac:spMk id="6" creationId="{5C57FD07-046C-03F2-E5CA-D2FFBAD49487}"/>
          </ac:spMkLst>
        </pc:spChg>
        <pc:picChg chg="add del mod modCrop">
          <ac:chgData name="関谷　正（SBT　サービス統括　セキュリティ＆テクノロジー本部　DXサービス部）" userId="88dfc6db-d44e-46e8-a6b1-d9059fe80d73" providerId="ADAL" clId="{47D5B0CB-D3ED-4E9F-8A89-D1EFADB6169A}" dt="2023-04-21T07:39:58.701" v="142" actId="478"/>
          <ac:picMkLst>
            <pc:docMk/>
            <pc:sldMk cId="3052150088" sldId="260"/>
            <ac:picMk id="3" creationId="{60A69F7E-801F-28BA-B12B-7E2C278C2DDD}"/>
          </ac:picMkLst>
        </pc:picChg>
        <pc:picChg chg="add mod modCrop">
          <ac:chgData name="関谷　正（SBT　サービス統括　セキュリティ＆テクノロジー本部　DXサービス部）" userId="88dfc6db-d44e-46e8-a6b1-d9059fe80d73" providerId="ADAL" clId="{47D5B0CB-D3ED-4E9F-8A89-D1EFADB6169A}" dt="2023-04-21T07:37:47.069" v="91" actId="1076"/>
          <ac:picMkLst>
            <pc:docMk/>
            <pc:sldMk cId="3052150088" sldId="260"/>
            <ac:picMk id="5" creationId="{656305D4-3909-E50C-78C1-32FA50F6C7F2}"/>
          </ac:picMkLst>
        </pc:picChg>
      </pc:sldChg>
      <pc:sldChg chg="addSp modSp new mod">
        <pc:chgData name="関谷　正（SBT　サービス統括　セキュリティ＆テクノロジー本部　DXサービス部）" userId="88dfc6db-d44e-46e8-a6b1-d9059fe80d73" providerId="ADAL" clId="{47D5B0CB-D3ED-4E9F-8A89-D1EFADB6169A}" dt="2023-04-21T07:41:41.221" v="159" actId="732"/>
        <pc:sldMkLst>
          <pc:docMk/>
          <pc:sldMk cId="1357788784" sldId="261"/>
        </pc:sldMkLst>
        <pc:picChg chg="add mod modCrop">
          <ac:chgData name="関谷　正（SBT　サービス統括　セキュリティ＆テクノロジー本部　DXサービス部）" userId="88dfc6db-d44e-46e8-a6b1-d9059fe80d73" providerId="ADAL" clId="{47D5B0CB-D3ED-4E9F-8A89-D1EFADB6169A}" dt="2023-04-21T07:41:41.221" v="159" actId="732"/>
          <ac:picMkLst>
            <pc:docMk/>
            <pc:sldMk cId="1357788784" sldId="261"/>
            <ac:picMk id="3" creationId="{B34A3804-2ECD-D5FD-1D04-EE9D7CBD2EE4}"/>
          </ac:picMkLst>
        </pc:picChg>
      </pc:sldChg>
    </pc:docChg>
  </pc:docChgLst>
  <pc:docChgLst>
    <pc:chgData name="関谷　正（SBT　サ-ST-S企-PM）" userId="88dfc6db-d44e-46e8-a6b1-d9059fe80d73" providerId="ADAL" clId="{61F4D772-51A9-45E3-9E1D-1036B37EFFDB}"/>
    <pc:docChg chg="undo custSel modSld">
      <pc:chgData name="関谷　正（SBT　サ-ST-S企-PM）" userId="88dfc6db-d44e-46e8-a6b1-d9059fe80d73" providerId="ADAL" clId="{61F4D772-51A9-45E3-9E1D-1036B37EFFDB}" dt="2025-03-26T12:49:26.156" v="30"/>
      <pc:docMkLst>
        <pc:docMk/>
      </pc:docMkLst>
      <pc:sldChg chg="addSp modSp">
        <pc:chgData name="関谷　正（SBT　サ-ST-S企-PM）" userId="88dfc6db-d44e-46e8-a6b1-d9059fe80d73" providerId="ADAL" clId="{61F4D772-51A9-45E3-9E1D-1036B37EFFDB}" dt="2025-03-26T12:46:31.858" v="13"/>
        <pc:sldMkLst>
          <pc:docMk/>
          <pc:sldMk cId="434522429" sldId="259"/>
        </pc:sldMkLst>
        <pc:spChg chg="add mod">
          <ac:chgData name="関谷　正（SBT　サ-ST-S企-PM）" userId="88dfc6db-d44e-46e8-a6b1-d9059fe80d73" providerId="ADAL" clId="{61F4D772-51A9-45E3-9E1D-1036B37EFFDB}" dt="2025-03-26T12:46:31.858" v="13"/>
          <ac:spMkLst>
            <pc:docMk/>
            <pc:sldMk cId="434522429" sldId="259"/>
            <ac:spMk id="3" creationId="{3C4D1C51-235E-7AE9-F832-CF3AC30ABF9A}"/>
          </ac:spMkLst>
        </pc:spChg>
      </pc:sldChg>
      <pc:sldChg chg="addSp modSp">
        <pc:chgData name="関谷　正（SBT　サ-ST-S企-PM）" userId="88dfc6db-d44e-46e8-a6b1-d9059fe80d73" providerId="ADAL" clId="{61F4D772-51A9-45E3-9E1D-1036B37EFFDB}" dt="2025-03-26T12:46:35.815" v="18"/>
        <pc:sldMkLst>
          <pc:docMk/>
          <pc:sldMk cId="1652901679" sldId="262"/>
        </pc:sldMkLst>
        <pc:spChg chg="add mod">
          <ac:chgData name="関谷　正（SBT　サ-ST-S企-PM）" userId="88dfc6db-d44e-46e8-a6b1-d9059fe80d73" providerId="ADAL" clId="{61F4D772-51A9-45E3-9E1D-1036B37EFFDB}" dt="2025-03-26T12:46:35.815" v="18"/>
          <ac:spMkLst>
            <pc:docMk/>
            <pc:sldMk cId="1652901679" sldId="262"/>
            <ac:spMk id="2" creationId="{0D08D604-37BF-2953-45B9-7A6AFCFCA738}"/>
          </ac:spMkLst>
        </pc:spChg>
      </pc:sldChg>
      <pc:sldChg chg="addSp modSp">
        <pc:chgData name="関谷　正（SBT　サ-ST-S企-PM）" userId="88dfc6db-d44e-46e8-a6b1-d9059fe80d73" providerId="ADAL" clId="{61F4D772-51A9-45E3-9E1D-1036B37EFFDB}" dt="2025-03-26T12:46:35.018" v="17"/>
        <pc:sldMkLst>
          <pc:docMk/>
          <pc:sldMk cId="3243649908" sldId="263"/>
        </pc:sldMkLst>
        <pc:spChg chg="add mod">
          <ac:chgData name="関谷　正（SBT　サ-ST-S企-PM）" userId="88dfc6db-d44e-46e8-a6b1-d9059fe80d73" providerId="ADAL" clId="{61F4D772-51A9-45E3-9E1D-1036B37EFFDB}" dt="2025-03-26T12:46:35.018" v="17"/>
          <ac:spMkLst>
            <pc:docMk/>
            <pc:sldMk cId="3243649908" sldId="263"/>
            <ac:spMk id="2" creationId="{F1518616-CFDE-D376-006B-E2B5E425A170}"/>
          </ac:spMkLst>
        </pc:spChg>
      </pc:sldChg>
      <pc:sldChg chg="addSp modSp">
        <pc:chgData name="関谷　正（SBT　サ-ST-S企-PM）" userId="88dfc6db-d44e-46e8-a6b1-d9059fe80d73" providerId="ADAL" clId="{61F4D772-51A9-45E3-9E1D-1036B37EFFDB}" dt="2025-03-26T12:46:33.438" v="15"/>
        <pc:sldMkLst>
          <pc:docMk/>
          <pc:sldMk cId="2851548989" sldId="264"/>
        </pc:sldMkLst>
        <pc:spChg chg="add mod">
          <ac:chgData name="関谷　正（SBT　サ-ST-S企-PM）" userId="88dfc6db-d44e-46e8-a6b1-d9059fe80d73" providerId="ADAL" clId="{61F4D772-51A9-45E3-9E1D-1036B37EFFDB}" dt="2025-03-26T12:46:33.438" v="15"/>
          <ac:spMkLst>
            <pc:docMk/>
            <pc:sldMk cId="2851548989" sldId="264"/>
            <ac:spMk id="2" creationId="{FEB4BD7A-F23D-E367-7595-FACD58AE8659}"/>
          </ac:spMkLst>
        </pc:spChg>
      </pc:sldChg>
      <pc:sldChg chg="addSp modSp mod">
        <pc:chgData name="関谷　正（SBT　サ-ST-S企-PM）" userId="88dfc6db-d44e-46e8-a6b1-d9059fe80d73" providerId="ADAL" clId="{61F4D772-51A9-45E3-9E1D-1036B37EFFDB}" dt="2025-03-26T12:46:28.515" v="12" actId="404"/>
        <pc:sldMkLst>
          <pc:docMk/>
          <pc:sldMk cId="415358619" sldId="265"/>
        </pc:sldMkLst>
        <pc:spChg chg="add mod">
          <ac:chgData name="関谷　正（SBT　サ-ST-S企-PM）" userId="88dfc6db-d44e-46e8-a6b1-d9059fe80d73" providerId="ADAL" clId="{61F4D772-51A9-45E3-9E1D-1036B37EFFDB}" dt="2025-03-26T12:46:28.515" v="12" actId="404"/>
          <ac:spMkLst>
            <pc:docMk/>
            <pc:sldMk cId="415358619" sldId="265"/>
            <ac:spMk id="9" creationId="{F9A14954-0AB9-483B-4B10-5A6DB77FF24A}"/>
          </ac:spMkLst>
        </pc:spChg>
        <pc:spChg chg="mod">
          <ac:chgData name="関谷　正（SBT　サ-ST-S企-PM）" userId="88dfc6db-d44e-46e8-a6b1-d9059fe80d73" providerId="ADAL" clId="{61F4D772-51A9-45E3-9E1D-1036B37EFFDB}" dt="2025-03-26T12:46:23.537" v="2" actId="1076"/>
          <ac:spMkLst>
            <pc:docMk/>
            <pc:sldMk cId="415358619" sldId="265"/>
            <ac:spMk id="15" creationId="{4A33D16C-D815-C8D8-6583-AFA23CE4A1A4}"/>
          </ac:spMkLst>
        </pc:spChg>
      </pc:sldChg>
      <pc:sldChg chg="addSp modSp">
        <pc:chgData name="関谷　正（SBT　サ-ST-S企-PM）" userId="88dfc6db-d44e-46e8-a6b1-d9059fe80d73" providerId="ADAL" clId="{61F4D772-51A9-45E3-9E1D-1036B37EFFDB}" dt="2025-03-26T12:46:32.653" v="14"/>
        <pc:sldMkLst>
          <pc:docMk/>
          <pc:sldMk cId="4087840286" sldId="266"/>
        </pc:sldMkLst>
        <pc:spChg chg="add mod">
          <ac:chgData name="関谷　正（SBT　サ-ST-S企-PM）" userId="88dfc6db-d44e-46e8-a6b1-d9059fe80d73" providerId="ADAL" clId="{61F4D772-51A9-45E3-9E1D-1036B37EFFDB}" dt="2025-03-26T12:46:32.653" v="14"/>
          <ac:spMkLst>
            <pc:docMk/>
            <pc:sldMk cId="4087840286" sldId="266"/>
            <ac:spMk id="2" creationId="{7307B3A1-A175-AD0D-C676-B2D64E7BCD5D}"/>
          </ac:spMkLst>
        </pc:spChg>
      </pc:sldChg>
      <pc:sldChg chg="addSp modSp">
        <pc:chgData name="関谷　正（SBT　サ-ST-S企-PM）" userId="88dfc6db-d44e-46e8-a6b1-d9059fe80d73" providerId="ADAL" clId="{61F4D772-51A9-45E3-9E1D-1036B37EFFDB}" dt="2025-03-26T12:46:34.165" v="16"/>
        <pc:sldMkLst>
          <pc:docMk/>
          <pc:sldMk cId="1531733337" sldId="267"/>
        </pc:sldMkLst>
        <pc:spChg chg="add mod">
          <ac:chgData name="関谷　正（SBT　サ-ST-S企-PM）" userId="88dfc6db-d44e-46e8-a6b1-d9059fe80d73" providerId="ADAL" clId="{61F4D772-51A9-45E3-9E1D-1036B37EFFDB}" dt="2025-03-26T12:46:34.165" v="16"/>
          <ac:spMkLst>
            <pc:docMk/>
            <pc:sldMk cId="1531733337" sldId="267"/>
            <ac:spMk id="9" creationId="{1D997598-8DF3-83DA-D3A0-19E01CFECE67}"/>
          </ac:spMkLst>
        </pc:spChg>
      </pc:sldChg>
      <pc:sldChg chg="addSp delSp modSp mod">
        <pc:chgData name="関谷　正（SBT　サ-ST-S企-PM）" userId="88dfc6db-d44e-46e8-a6b1-d9059fe80d73" providerId="ADAL" clId="{61F4D772-51A9-45E3-9E1D-1036B37EFFDB}" dt="2025-03-26T12:49:06.395" v="28" actId="14100"/>
        <pc:sldMkLst>
          <pc:docMk/>
          <pc:sldMk cId="87979630" sldId="268"/>
        </pc:sldMkLst>
        <pc:spChg chg="add mod">
          <ac:chgData name="関谷　正（SBT　サ-ST-S企-PM）" userId="88dfc6db-d44e-46e8-a6b1-d9059fe80d73" providerId="ADAL" clId="{61F4D772-51A9-45E3-9E1D-1036B37EFFDB}" dt="2025-03-26T12:46:37.235" v="19"/>
          <ac:spMkLst>
            <pc:docMk/>
            <pc:sldMk cId="87979630" sldId="268"/>
            <ac:spMk id="2" creationId="{3F3D16D2-7488-71C4-A4EB-2361486273D1}"/>
          </ac:spMkLst>
        </pc:spChg>
        <pc:spChg chg="add del mod">
          <ac:chgData name="関谷　正（SBT　サ-ST-S企-PM）" userId="88dfc6db-d44e-46e8-a6b1-d9059fe80d73" providerId="ADAL" clId="{61F4D772-51A9-45E3-9E1D-1036B37EFFDB}" dt="2025-03-26T12:48:40.222" v="21" actId="931"/>
          <ac:spMkLst>
            <pc:docMk/>
            <pc:sldMk cId="87979630" sldId="268"/>
            <ac:spMk id="4" creationId="{CE37FA2F-8CCB-30F3-13C4-577AF70F2782}"/>
          </ac:spMkLst>
        </pc:spChg>
        <pc:spChg chg="add mod">
          <ac:chgData name="関谷　正（SBT　サ-ST-S企-PM）" userId="88dfc6db-d44e-46e8-a6b1-d9059fe80d73" providerId="ADAL" clId="{61F4D772-51A9-45E3-9E1D-1036B37EFFDB}" dt="2025-03-26T12:49:06.395" v="28" actId="14100"/>
          <ac:spMkLst>
            <pc:docMk/>
            <pc:sldMk cId="87979630" sldId="268"/>
            <ac:spMk id="14" creationId="{AF8154E5-8795-AC64-EA3F-6B83AAAC5BBA}"/>
          </ac:spMkLst>
        </pc:spChg>
        <pc:picChg chg="del">
          <ac:chgData name="関谷　正（SBT　サ-ST-S企-PM）" userId="88dfc6db-d44e-46e8-a6b1-d9059fe80d73" providerId="ADAL" clId="{61F4D772-51A9-45E3-9E1D-1036B37EFFDB}" dt="2025-03-26T12:46:40.919" v="20" actId="478"/>
          <ac:picMkLst>
            <pc:docMk/>
            <pc:sldMk cId="87979630" sldId="268"/>
            <ac:picMk id="9" creationId="{1BE24F28-53DA-BF37-D7D8-CBFDDD87F8DE}"/>
          </ac:picMkLst>
        </pc:picChg>
        <pc:picChg chg="add mod ord">
          <ac:chgData name="関谷　正（SBT　サ-ST-S企-PM）" userId="88dfc6db-d44e-46e8-a6b1-d9059fe80d73" providerId="ADAL" clId="{61F4D772-51A9-45E3-9E1D-1036B37EFFDB}" dt="2025-03-26T12:48:45.965" v="24" actId="167"/>
          <ac:picMkLst>
            <pc:docMk/>
            <pc:sldMk cId="87979630" sldId="268"/>
            <ac:picMk id="13" creationId="{AA88A0B4-C9EC-B3AF-AB32-A01EEDA57811}"/>
          </ac:picMkLst>
        </pc:picChg>
      </pc:sldChg>
      <pc:sldChg chg="addSp modSp">
        <pc:chgData name="関谷　正（SBT　サ-ST-S企-PM）" userId="88dfc6db-d44e-46e8-a6b1-d9059fe80d73" providerId="ADAL" clId="{61F4D772-51A9-45E3-9E1D-1036B37EFFDB}" dt="2025-03-26T12:49:26.156" v="30"/>
        <pc:sldMkLst>
          <pc:docMk/>
          <pc:sldMk cId="1216511704" sldId="269"/>
        </pc:sldMkLst>
        <pc:spChg chg="add mod">
          <ac:chgData name="関谷　正（SBT　サ-ST-S企-PM）" userId="88dfc6db-d44e-46e8-a6b1-d9059fe80d73" providerId="ADAL" clId="{61F4D772-51A9-45E3-9E1D-1036B37EFFDB}" dt="2025-03-26T12:49:26.156" v="30"/>
          <ac:spMkLst>
            <pc:docMk/>
            <pc:sldMk cId="1216511704" sldId="269"/>
            <ac:spMk id="2" creationId="{C6791FC0-EAAA-3A5D-184B-D5D1D163921A}"/>
          </ac:spMkLst>
        </pc:spChg>
      </pc:sldChg>
      <pc:sldChg chg="addSp modSp">
        <pc:chgData name="関谷　正（SBT　サ-ST-S企-PM）" userId="88dfc6db-d44e-46e8-a6b1-d9059fe80d73" providerId="ADAL" clId="{61F4D772-51A9-45E3-9E1D-1036B37EFFDB}" dt="2025-03-26T12:49:25.361" v="29"/>
        <pc:sldMkLst>
          <pc:docMk/>
          <pc:sldMk cId="3810666722" sldId="270"/>
        </pc:sldMkLst>
        <pc:spChg chg="add mod">
          <ac:chgData name="関谷　正（SBT　サ-ST-S企-PM）" userId="88dfc6db-d44e-46e8-a6b1-d9059fe80d73" providerId="ADAL" clId="{61F4D772-51A9-45E3-9E1D-1036B37EFFDB}" dt="2025-03-26T12:49:25.361" v="29"/>
          <ac:spMkLst>
            <pc:docMk/>
            <pc:sldMk cId="3810666722" sldId="270"/>
            <ac:spMk id="2" creationId="{F84A61AE-BF42-A96C-C13E-CA2BBEB0FA0F}"/>
          </ac:spMkLst>
        </pc:spChg>
      </pc:sldChg>
    </pc:docChg>
  </pc:docChgLst>
  <pc:docChgLst>
    <pc:chgData name="関谷　正（SBT　サ-ST-S企-PM）" userId="88dfc6db-d44e-46e8-a6b1-d9059fe80d73" providerId="ADAL" clId="{C7751617-42A5-4CFB-AF15-205F22EDC797}"/>
    <pc:docChg chg="custSel delSld modSld">
      <pc:chgData name="関谷　正（SBT　サ-ST-S企-PM）" userId="88dfc6db-d44e-46e8-a6b1-d9059fe80d73" providerId="ADAL" clId="{C7751617-42A5-4CFB-AF15-205F22EDC797}" dt="2025-03-11T09:15:50.667" v="30" actId="14100"/>
      <pc:docMkLst>
        <pc:docMk/>
      </pc:docMkLst>
      <pc:sldChg chg="addSp delSp modSp mod">
        <pc:chgData name="関谷　正（SBT　サ-ST-S企-PM）" userId="88dfc6db-d44e-46e8-a6b1-d9059fe80d73" providerId="ADAL" clId="{C7751617-42A5-4CFB-AF15-205F22EDC797}" dt="2025-03-11T09:15:50.667" v="30" actId="14100"/>
        <pc:sldMkLst>
          <pc:docMk/>
          <pc:sldMk cId="1652901679" sldId="262"/>
        </pc:sldMkLst>
        <pc:spChg chg="mod ord">
          <ac:chgData name="関谷　正（SBT　サ-ST-S企-PM）" userId="88dfc6db-d44e-46e8-a6b1-d9059fe80d73" providerId="ADAL" clId="{C7751617-42A5-4CFB-AF15-205F22EDC797}" dt="2025-03-11T09:15:38.496" v="29" actId="1582"/>
          <ac:spMkLst>
            <pc:docMk/>
            <pc:sldMk cId="1652901679" sldId="262"/>
            <ac:spMk id="10" creationId="{FC5F632B-1555-F9B0-A578-F4DE7362DF17}"/>
          </ac:spMkLst>
        </pc:spChg>
        <pc:picChg chg="del mod">
          <ac:chgData name="関谷　正（SBT　サ-ST-S企-PM）" userId="88dfc6db-d44e-46e8-a6b1-d9059fe80d73" providerId="ADAL" clId="{C7751617-42A5-4CFB-AF15-205F22EDC797}" dt="2025-03-11T09:07:24.163" v="5" actId="478"/>
          <ac:picMkLst>
            <pc:docMk/>
            <pc:sldMk cId="1652901679" sldId="262"/>
            <ac:picMk id="4" creationId="{05B57F15-79B8-4ECF-12E8-E8629ADA907C}"/>
          </ac:picMkLst>
        </pc:picChg>
        <pc:picChg chg="add mod">
          <ac:chgData name="関谷　正（SBT　サ-ST-S企-PM）" userId="88dfc6db-d44e-46e8-a6b1-d9059fe80d73" providerId="ADAL" clId="{C7751617-42A5-4CFB-AF15-205F22EDC797}" dt="2025-03-11T09:15:50.667" v="30" actId="14100"/>
          <ac:picMkLst>
            <pc:docMk/>
            <pc:sldMk cId="1652901679" sldId="262"/>
            <ac:picMk id="1026" creationId="{E35727F0-4826-832B-A151-85A78E28A055}"/>
          </ac:picMkLst>
        </pc:picChg>
      </pc:sldChg>
      <pc:sldChg chg="del">
        <pc:chgData name="関谷　正（SBT　サ-ST-S企-PM）" userId="88dfc6db-d44e-46e8-a6b1-d9059fe80d73" providerId="ADAL" clId="{C7751617-42A5-4CFB-AF15-205F22EDC797}" dt="2025-03-11T09:14:53.388" v="21" actId="47"/>
        <pc:sldMkLst>
          <pc:docMk/>
          <pc:sldMk cId="3797495668" sldId="266"/>
        </pc:sldMkLst>
      </pc:sldChg>
    </pc:docChg>
  </pc:docChgLst>
  <pc:docChgLst>
    <pc:chgData name="関谷　正（SBT　サ-ST-S企-PM）" userId="88dfc6db-d44e-46e8-a6b1-d9059fe80d73" providerId="ADAL" clId="{3E9539FE-4322-45E3-8055-4A7D0166E278}"/>
    <pc:docChg chg="custSel addSld delSld modSld sldOrd">
      <pc:chgData name="関谷　正（SBT　サ-ST-S企-PM）" userId="88dfc6db-d44e-46e8-a6b1-d9059fe80d73" providerId="ADAL" clId="{3E9539FE-4322-45E3-8055-4A7D0166E278}" dt="2024-10-11T13:53:45.653" v="186" actId="166"/>
      <pc:docMkLst>
        <pc:docMk/>
      </pc:docMkLst>
      <pc:sldChg chg="addSp delSp modSp mod">
        <pc:chgData name="関谷　正（SBT　サ-ST-S企-PM）" userId="88dfc6db-d44e-46e8-a6b1-d9059fe80d73" providerId="ADAL" clId="{3E9539FE-4322-45E3-8055-4A7D0166E278}" dt="2024-10-11T13:51:01.162" v="88" actId="166"/>
        <pc:sldMkLst>
          <pc:docMk/>
          <pc:sldMk cId="434522429" sldId="259"/>
        </pc:sldMkLst>
        <pc:spChg chg="ord">
          <ac:chgData name="関谷　正（SBT　サ-ST-S企-PM）" userId="88dfc6db-d44e-46e8-a6b1-d9059fe80d73" providerId="ADAL" clId="{3E9539FE-4322-45E3-8055-4A7D0166E278}" dt="2024-10-11T13:51:01.162" v="88" actId="166"/>
          <ac:spMkLst>
            <pc:docMk/>
            <pc:sldMk cId="434522429" sldId="259"/>
            <ac:spMk id="10" creationId="{FC5F632B-1555-F9B0-A578-F4DE7362DF17}"/>
          </ac:spMkLst>
        </pc:spChg>
        <pc:spChg chg="mod">
          <ac:chgData name="関谷　正（SBT　サ-ST-S企-PM）" userId="88dfc6db-d44e-46e8-a6b1-d9059fe80d73" providerId="ADAL" clId="{3E9539FE-4322-45E3-8055-4A7D0166E278}" dt="2024-10-11T13:49:40.237" v="78" actId="1076"/>
          <ac:spMkLst>
            <pc:docMk/>
            <pc:sldMk cId="434522429" sldId="259"/>
            <ac:spMk id="12" creationId="{54C74168-0C62-671C-E2BA-457876028790}"/>
          </ac:spMkLst>
        </pc:spChg>
        <pc:grpChg chg="del">
          <ac:chgData name="関谷　正（SBT　サ-ST-S企-PM）" userId="88dfc6db-d44e-46e8-a6b1-d9059fe80d73" providerId="ADAL" clId="{3E9539FE-4322-45E3-8055-4A7D0166E278}" dt="2024-10-11T13:47:20.546" v="0" actId="478"/>
          <ac:grpSpMkLst>
            <pc:docMk/>
            <pc:sldMk cId="434522429" sldId="259"/>
            <ac:grpSpMk id="2" creationId="{B4BFD530-BCC6-D039-FBA3-9A224B3D0DF3}"/>
          </ac:grpSpMkLst>
        </pc:grpChg>
        <pc:picChg chg="del">
          <ac:chgData name="関谷　正（SBT　サ-ST-S企-PM）" userId="88dfc6db-d44e-46e8-a6b1-d9059fe80d73" providerId="ADAL" clId="{3E9539FE-4322-45E3-8055-4A7D0166E278}" dt="2024-10-11T13:48:39.620" v="44" actId="478"/>
          <ac:picMkLst>
            <pc:docMk/>
            <pc:sldMk cId="434522429" sldId="259"/>
            <ac:picMk id="8" creationId="{034C5CDF-1261-0950-AC50-BE0EEC8901B6}"/>
          </ac:picMkLst>
        </pc:picChg>
        <pc:picChg chg="add del mod">
          <ac:chgData name="関谷　正（SBT　サ-ST-S企-PM）" userId="88dfc6db-d44e-46e8-a6b1-d9059fe80d73" providerId="ADAL" clId="{3E9539FE-4322-45E3-8055-4A7D0166E278}" dt="2024-10-11T13:50:52.401" v="86" actId="478"/>
          <ac:picMkLst>
            <pc:docMk/>
            <pc:sldMk cId="434522429" sldId="259"/>
            <ac:picMk id="1026" creationId="{78BAE3A4-28E4-6409-9896-56996ED26B0A}"/>
          </ac:picMkLst>
        </pc:picChg>
        <pc:picChg chg="add mod">
          <ac:chgData name="関谷　正（SBT　サ-ST-S企-PM）" userId="88dfc6db-d44e-46e8-a6b1-d9059fe80d73" providerId="ADAL" clId="{3E9539FE-4322-45E3-8055-4A7D0166E278}" dt="2024-10-11T13:50:56.264" v="87" actId="1076"/>
          <ac:picMkLst>
            <pc:docMk/>
            <pc:sldMk cId="434522429" sldId="259"/>
            <ac:picMk id="1028" creationId="{C80D85C6-D7AB-930F-3DFD-6F3CE001BA7F}"/>
          </ac:picMkLst>
        </pc:picChg>
      </pc:sldChg>
      <pc:sldChg chg="del">
        <pc:chgData name="関谷　正（SBT　サ-ST-S企-PM）" userId="88dfc6db-d44e-46e8-a6b1-d9059fe80d73" providerId="ADAL" clId="{3E9539FE-4322-45E3-8055-4A7D0166E278}" dt="2024-10-11T13:48:58.988" v="49" actId="47"/>
        <pc:sldMkLst>
          <pc:docMk/>
          <pc:sldMk cId="3545038051" sldId="260"/>
        </pc:sldMkLst>
      </pc:sldChg>
      <pc:sldChg chg="del">
        <pc:chgData name="関谷　正（SBT　サ-ST-S企-PM）" userId="88dfc6db-d44e-46e8-a6b1-d9059fe80d73" providerId="ADAL" clId="{3E9539FE-4322-45E3-8055-4A7D0166E278}" dt="2024-10-11T13:48:58.988" v="49" actId="47"/>
        <pc:sldMkLst>
          <pc:docMk/>
          <pc:sldMk cId="1232508617" sldId="261"/>
        </pc:sldMkLst>
      </pc:sldChg>
      <pc:sldChg chg="add ord setBg">
        <pc:chgData name="関谷　正（SBT　サ-ST-S企-PM）" userId="88dfc6db-d44e-46e8-a6b1-d9059fe80d73" providerId="ADAL" clId="{3E9539FE-4322-45E3-8055-4A7D0166E278}" dt="2024-10-11T13:49:46.679" v="80"/>
        <pc:sldMkLst>
          <pc:docMk/>
          <pc:sldMk cId="1652901679" sldId="262"/>
        </pc:sldMkLst>
      </pc:sldChg>
      <pc:sldChg chg="addSp delSp modSp add mod setBg">
        <pc:chgData name="関谷　正（SBT　サ-ST-S企-PM）" userId="88dfc6db-d44e-46e8-a6b1-d9059fe80d73" providerId="ADAL" clId="{3E9539FE-4322-45E3-8055-4A7D0166E278}" dt="2024-10-11T13:53:45.653" v="186" actId="166"/>
        <pc:sldMkLst>
          <pc:docMk/>
          <pc:sldMk cId="3855426654" sldId="263"/>
        </pc:sldMkLst>
        <pc:spChg chg="ord">
          <ac:chgData name="関谷　正（SBT　サ-ST-S企-PM）" userId="88dfc6db-d44e-46e8-a6b1-d9059fe80d73" providerId="ADAL" clId="{3E9539FE-4322-45E3-8055-4A7D0166E278}" dt="2024-10-11T13:53:45.653" v="186" actId="166"/>
          <ac:spMkLst>
            <pc:docMk/>
            <pc:sldMk cId="3855426654" sldId="263"/>
            <ac:spMk id="10" creationId="{FC5F632B-1555-F9B0-A578-F4DE7362DF17}"/>
          </ac:spMkLst>
        </pc:spChg>
        <pc:spChg chg="mod">
          <ac:chgData name="関谷　正（SBT　サ-ST-S企-PM）" userId="88dfc6db-d44e-46e8-a6b1-d9059fe80d73" providerId="ADAL" clId="{3E9539FE-4322-45E3-8055-4A7D0166E278}" dt="2024-10-11T13:53:00.113" v="178" actId="20577"/>
          <ac:spMkLst>
            <pc:docMk/>
            <pc:sldMk cId="3855426654" sldId="263"/>
            <ac:spMk id="12" creationId="{54C74168-0C62-671C-E2BA-457876028790}"/>
          </ac:spMkLst>
        </pc:spChg>
        <pc:picChg chg="del">
          <ac:chgData name="関谷　正（SBT　サ-ST-S企-PM）" userId="88dfc6db-d44e-46e8-a6b1-d9059fe80d73" providerId="ADAL" clId="{3E9539FE-4322-45E3-8055-4A7D0166E278}" dt="2024-10-11T13:53:35.347" v="184" actId="478"/>
          <ac:picMkLst>
            <pc:docMk/>
            <pc:sldMk cId="3855426654" sldId="263"/>
            <ac:picMk id="1026" creationId="{78BAE3A4-28E4-6409-9896-56996ED26B0A}"/>
          </ac:picMkLst>
        </pc:picChg>
        <pc:picChg chg="add mod">
          <ac:chgData name="関谷　正（SBT　サ-ST-S企-PM）" userId="88dfc6db-d44e-46e8-a6b1-d9059fe80d73" providerId="ADAL" clId="{3E9539FE-4322-45E3-8055-4A7D0166E278}" dt="2024-10-11T13:53:42.119" v="185" actId="1076"/>
          <ac:picMkLst>
            <pc:docMk/>
            <pc:sldMk cId="3855426654" sldId="263"/>
            <ac:picMk id="3074" creationId="{B10E0E87-80D5-EEFC-DD1E-55F18D9CB606}"/>
          </ac:picMkLst>
        </pc:picChg>
      </pc:sldChg>
      <pc:sldChg chg="addSp delSp modSp add mod setBg">
        <pc:chgData name="関谷　正（SBT　サ-ST-S企-PM）" userId="88dfc6db-d44e-46e8-a6b1-d9059fe80d73" providerId="ADAL" clId="{3E9539FE-4322-45E3-8055-4A7D0166E278}" dt="2024-10-11T13:52:34.938" v="150" actId="166"/>
        <pc:sldMkLst>
          <pc:docMk/>
          <pc:sldMk cId="2175408818" sldId="264"/>
        </pc:sldMkLst>
        <pc:spChg chg="ord">
          <ac:chgData name="関谷　正（SBT　サ-ST-S企-PM）" userId="88dfc6db-d44e-46e8-a6b1-d9059fe80d73" providerId="ADAL" clId="{3E9539FE-4322-45E3-8055-4A7D0166E278}" dt="2024-10-11T13:52:34.938" v="150" actId="166"/>
          <ac:spMkLst>
            <pc:docMk/>
            <pc:sldMk cId="2175408818" sldId="264"/>
            <ac:spMk id="10" creationId="{FC5F632B-1555-F9B0-A578-F4DE7362DF17}"/>
          </ac:spMkLst>
        </pc:spChg>
        <pc:spChg chg="mod">
          <ac:chgData name="関谷　正（SBT　サ-ST-S企-PM）" userId="88dfc6db-d44e-46e8-a6b1-d9059fe80d73" providerId="ADAL" clId="{3E9539FE-4322-45E3-8055-4A7D0166E278}" dt="2024-10-11T13:51:42.034" v="141" actId="1076"/>
          <ac:spMkLst>
            <pc:docMk/>
            <pc:sldMk cId="2175408818" sldId="264"/>
            <ac:spMk id="12" creationId="{54C74168-0C62-671C-E2BA-457876028790}"/>
          </ac:spMkLst>
        </pc:spChg>
        <pc:picChg chg="del">
          <ac:chgData name="関谷　正（SBT　サ-ST-S企-PM）" userId="88dfc6db-d44e-46e8-a6b1-d9059fe80d73" providerId="ADAL" clId="{3E9539FE-4322-45E3-8055-4A7D0166E278}" dt="2024-10-11T13:52:26.097" v="148" actId="478"/>
          <ac:picMkLst>
            <pc:docMk/>
            <pc:sldMk cId="2175408818" sldId="264"/>
            <ac:picMk id="1026" creationId="{78BAE3A4-28E4-6409-9896-56996ED26B0A}"/>
          </ac:picMkLst>
        </pc:picChg>
        <pc:picChg chg="add mod">
          <ac:chgData name="関谷　正（SBT　サ-ST-S企-PM）" userId="88dfc6db-d44e-46e8-a6b1-d9059fe80d73" providerId="ADAL" clId="{3E9539FE-4322-45E3-8055-4A7D0166E278}" dt="2024-10-11T13:52:29.805" v="149" actId="1076"/>
          <ac:picMkLst>
            <pc:docMk/>
            <pc:sldMk cId="2175408818" sldId="264"/>
            <ac:picMk id="2050" creationId="{E4B96549-CF72-0230-9C85-843CCA758A8D}"/>
          </ac:picMkLst>
        </pc:picChg>
      </pc:sldChg>
    </pc:docChg>
  </pc:docChgLst>
  <pc:docChgLst>
    <pc:chgData name="関谷　正（SBT　サービス統括　セキュリティ＆テクノロジー本部　DXサービス部）" userId="88dfc6db-d44e-46e8-a6b1-d9059fe80d73" providerId="ADAL" clId="{F6C78178-D971-4DA0-9D00-08A54C486AF7}"/>
    <pc:docChg chg="undo custSel addSld modSld">
      <pc:chgData name="関谷　正（SBT　サービス統括　セキュリティ＆テクノロジー本部　DXサービス部）" userId="88dfc6db-d44e-46e8-a6b1-d9059fe80d73" providerId="ADAL" clId="{F6C78178-D971-4DA0-9D00-08A54C486AF7}" dt="2023-05-31T00:05:09.346" v="44" actId="1076"/>
      <pc:docMkLst>
        <pc:docMk/>
      </pc:docMkLst>
      <pc:sldChg chg="modSp mod">
        <pc:chgData name="関谷　正（SBT　サービス統括　セキュリティ＆テクノロジー本部　DXサービス部）" userId="88dfc6db-d44e-46e8-a6b1-d9059fe80d73" providerId="ADAL" clId="{F6C78178-D971-4DA0-9D00-08A54C486AF7}" dt="2023-05-31T00:05:09.346" v="44" actId="1076"/>
        <pc:sldMkLst>
          <pc:docMk/>
          <pc:sldMk cId="2707358004" sldId="256"/>
        </pc:sldMkLst>
        <pc:picChg chg="mod">
          <ac:chgData name="関谷　正（SBT　サービス統括　セキュリティ＆テクノロジー本部　DXサービス部）" userId="88dfc6db-d44e-46e8-a6b1-d9059fe80d73" providerId="ADAL" clId="{F6C78178-D971-4DA0-9D00-08A54C486AF7}" dt="2023-05-31T00:05:09.346" v="44" actId="1076"/>
          <ac:picMkLst>
            <pc:docMk/>
            <pc:sldMk cId="2707358004" sldId="256"/>
            <ac:picMk id="6" creationId="{525C2175-7892-377E-6A20-1D47A0246C47}"/>
          </ac:picMkLst>
        </pc:picChg>
      </pc:sldChg>
      <pc:sldChg chg="modSp mod">
        <pc:chgData name="関谷　正（SBT　サービス統括　セキュリティ＆テクノロジー本部　DXサービス部）" userId="88dfc6db-d44e-46e8-a6b1-d9059fe80d73" providerId="ADAL" clId="{F6C78178-D971-4DA0-9D00-08A54C486AF7}" dt="2023-05-26T06:14:21.916" v="18" actId="1076"/>
        <pc:sldMkLst>
          <pc:docMk/>
          <pc:sldMk cId="1731929541" sldId="262"/>
        </pc:sldMkLst>
        <pc:spChg chg="mod">
          <ac:chgData name="関谷　正（SBT　サービス統括　セキュリティ＆テクノロジー本部　DXサービス部）" userId="88dfc6db-d44e-46e8-a6b1-d9059fe80d73" providerId="ADAL" clId="{F6C78178-D971-4DA0-9D00-08A54C486AF7}" dt="2023-05-26T06:14:21.916" v="18" actId="1076"/>
          <ac:spMkLst>
            <pc:docMk/>
            <pc:sldMk cId="1731929541" sldId="262"/>
            <ac:spMk id="6" creationId="{C27D4900-ED67-6702-DB53-01E33A9146E1}"/>
          </ac:spMkLst>
        </pc:spChg>
      </pc:sldChg>
      <pc:sldChg chg="addSp delSp modSp new mod">
        <pc:chgData name="関谷　正（SBT　サービス統括　セキュリティ＆テクノロジー本部　DXサービス部）" userId="88dfc6db-d44e-46e8-a6b1-d9059fe80d73" providerId="ADAL" clId="{F6C78178-D971-4DA0-9D00-08A54C486AF7}" dt="2023-05-26T06:15:46.520" v="42" actId="1076"/>
        <pc:sldMkLst>
          <pc:docMk/>
          <pc:sldMk cId="3320384144" sldId="264"/>
        </pc:sldMkLst>
        <pc:spChg chg="add mod ord">
          <ac:chgData name="関谷　正（SBT　サービス統括　セキュリティ＆テクノロジー本部　DXサービス部）" userId="88dfc6db-d44e-46e8-a6b1-d9059fe80d73" providerId="ADAL" clId="{F6C78178-D971-4DA0-9D00-08A54C486AF7}" dt="2023-05-26T06:14:38.599" v="22" actId="166"/>
          <ac:spMkLst>
            <pc:docMk/>
            <pc:sldMk cId="3320384144" sldId="264"/>
            <ac:spMk id="2" creationId="{A26EFC8B-FB2A-E35F-74C0-696C05724474}"/>
          </ac:spMkLst>
        </pc:spChg>
        <pc:spChg chg="add mod">
          <ac:chgData name="関谷　正（SBT　サービス統括　セキュリティ＆テクノロジー本部　DXサービス部）" userId="88dfc6db-d44e-46e8-a6b1-d9059fe80d73" providerId="ADAL" clId="{F6C78178-D971-4DA0-9D00-08A54C486AF7}" dt="2023-05-26T06:15:43.315" v="41" actId="207"/>
          <ac:spMkLst>
            <pc:docMk/>
            <pc:sldMk cId="3320384144" sldId="264"/>
            <ac:spMk id="3" creationId="{6DEBBE80-960E-04B6-3E9E-2339FEA727A2}"/>
          </ac:spMkLst>
        </pc:spChg>
        <pc:spChg chg="add del mod">
          <ac:chgData name="関谷　正（SBT　サービス統括　セキュリティ＆テクノロジー本部　DXサービス部）" userId="88dfc6db-d44e-46e8-a6b1-d9059fe80d73" providerId="ADAL" clId="{F6C78178-D971-4DA0-9D00-08A54C486AF7}" dt="2023-05-26T06:14:42.767" v="24" actId="478"/>
          <ac:spMkLst>
            <pc:docMk/>
            <pc:sldMk cId="3320384144" sldId="264"/>
            <ac:spMk id="4" creationId="{FF6C2229-2E51-1A0E-7C1A-4D25D625FEC4}"/>
          </ac:spMkLst>
        </pc:spChg>
        <pc:spChg chg="add mod">
          <ac:chgData name="関谷　正（SBT　サービス統括　セキュリティ＆テクノロジー本部　DXサービス部）" userId="88dfc6db-d44e-46e8-a6b1-d9059fe80d73" providerId="ADAL" clId="{F6C78178-D971-4DA0-9D00-08A54C486AF7}" dt="2023-05-26T06:15:46.520" v="42" actId="1076"/>
          <ac:spMkLst>
            <pc:docMk/>
            <pc:sldMk cId="3320384144" sldId="264"/>
            <ac:spMk id="5" creationId="{194475D7-0F32-1421-4D12-3F453C41FC18}"/>
          </ac:spMkLst>
        </pc:spChg>
        <pc:picChg chg="add mod">
          <ac:chgData name="関谷　正（SBT　サービス統括　セキュリティ＆テクノロジー本部　DXサービス部）" userId="88dfc6db-d44e-46e8-a6b1-d9059fe80d73" providerId="ADAL" clId="{F6C78178-D971-4DA0-9D00-08A54C486AF7}" dt="2023-05-26T06:14:30.029" v="19"/>
          <ac:picMkLst>
            <pc:docMk/>
            <pc:sldMk cId="3320384144" sldId="264"/>
            <ac:picMk id="1026" creationId="{29FF4FD6-2078-81B6-B4FC-B3A02FC957FC}"/>
          </ac:picMkLst>
        </pc:picChg>
      </pc:sldChg>
    </pc:docChg>
  </pc:docChgLst>
  <pc:docChgLst>
    <pc:chgData name="関谷　正（SBT　サ-ST-S企-PM）" userId="88dfc6db-d44e-46e8-a6b1-d9059fe80d73" providerId="ADAL" clId="{FE5BB841-9C13-441D-B678-03A76B0657A9}"/>
    <pc:docChg chg="undo custSel addSld delSld modSld sldOrd">
      <pc:chgData name="関谷　正（SBT　サ-ST-S企-PM）" userId="88dfc6db-d44e-46e8-a6b1-d9059fe80d73" providerId="ADAL" clId="{FE5BB841-9C13-441D-B678-03A76B0657A9}" dt="2024-10-11T13:25:46.296" v="212" actId="166"/>
      <pc:docMkLst>
        <pc:docMk/>
      </pc:docMkLst>
      <pc:sldChg chg="del">
        <pc:chgData name="関谷　正（SBT　サ-ST-S企-PM）" userId="88dfc6db-d44e-46e8-a6b1-d9059fe80d73" providerId="ADAL" clId="{FE5BB841-9C13-441D-B678-03A76B0657A9}" dt="2024-10-11T13:20:02.227" v="92" actId="47"/>
        <pc:sldMkLst>
          <pc:docMk/>
          <pc:sldMk cId="3888671247" sldId="258"/>
        </pc:sldMkLst>
      </pc:sldChg>
      <pc:sldChg chg="addSp delSp modSp mod ord setBg">
        <pc:chgData name="関谷　正（SBT　サ-ST-S企-PM）" userId="88dfc6db-d44e-46e8-a6b1-d9059fe80d73" providerId="ADAL" clId="{FE5BB841-9C13-441D-B678-03A76B0657A9}" dt="2024-10-11T13:22:00.080" v="144" actId="166"/>
        <pc:sldMkLst>
          <pc:docMk/>
          <pc:sldMk cId="434522429" sldId="259"/>
        </pc:sldMkLst>
        <pc:spChg chg="mod">
          <ac:chgData name="関谷　正（SBT　サ-ST-S企-PM）" userId="88dfc6db-d44e-46e8-a6b1-d9059fe80d73" providerId="ADAL" clId="{FE5BB841-9C13-441D-B678-03A76B0657A9}" dt="2024-10-11T13:13:46.748" v="46" actId="1076"/>
          <ac:spMkLst>
            <pc:docMk/>
            <pc:sldMk cId="434522429" sldId="259"/>
            <ac:spMk id="4" creationId="{03B2A2AB-C6F3-DF9C-9A1C-695C7856172C}"/>
          </ac:spMkLst>
        </pc:spChg>
        <pc:spChg chg="mod">
          <ac:chgData name="関谷　正（SBT　サ-ST-S企-PM）" userId="88dfc6db-d44e-46e8-a6b1-d9059fe80d73" providerId="ADAL" clId="{FE5BB841-9C13-441D-B678-03A76B0657A9}" dt="2024-10-11T13:16:59.788" v="58" actId="207"/>
          <ac:spMkLst>
            <pc:docMk/>
            <pc:sldMk cId="434522429" sldId="259"/>
            <ac:spMk id="6" creationId="{D5C7EA51-0350-BBCB-D5B6-9A6711D8586D}"/>
          </ac:spMkLst>
        </pc:spChg>
        <pc:spChg chg="mod">
          <ac:chgData name="関谷　正（SBT　サ-ST-S企-PM）" userId="88dfc6db-d44e-46e8-a6b1-d9059fe80d73" providerId="ADAL" clId="{FE5BB841-9C13-441D-B678-03A76B0657A9}" dt="2024-10-11T13:16:59.788" v="58" actId="207"/>
          <ac:spMkLst>
            <pc:docMk/>
            <pc:sldMk cId="434522429" sldId="259"/>
            <ac:spMk id="7" creationId="{CBD81321-13C9-4555-14B2-BE706A0CFF6E}"/>
          </ac:spMkLst>
        </pc:spChg>
        <pc:spChg chg="mod ord">
          <ac:chgData name="関谷　正（SBT　サ-ST-S企-PM）" userId="88dfc6db-d44e-46e8-a6b1-d9059fe80d73" providerId="ADAL" clId="{FE5BB841-9C13-441D-B678-03A76B0657A9}" dt="2024-10-11T13:22:00.080" v="144" actId="166"/>
          <ac:spMkLst>
            <pc:docMk/>
            <pc:sldMk cId="434522429" sldId="259"/>
            <ac:spMk id="10" creationId="{FC5F632B-1555-F9B0-A578-F4DE7362DF17}"/>
          </ac:spMkLst>
        </pc:spChg>
        <pc:spChg chg="mod">
          <ac:chgData name="関谷　正（SBT　サ-ST-S企-PM）" userId="88dfc6db-d44e-46e8-a6b1-d9059fe80d73" providerId="ADAL" clId="{FE5BB841-9C13-441D-B678-03A76B0657A9}" dt="2024-10-11T13:19:55.790" v="89" actId="1076"/>
          <ac:spMkLst>
            <pc:docMk/>
            <pc:sldMk cId="434522429" sldId="259"/>
            <ac:spMk id="12" creationId="{54C74168-0C62-671C-E2BA-457876028790}"/>
          </ac:spMkLst>
        </pc:spChg>
        <pc:picChg chg="add del mod">
          <ac:chgData name="関谷　正（SBT　サ-ST-S企-PM）" userId="88dfc6db-d44e-46e8-a6b1-d9059fe80d73" providerId="ADAL" clId="{FE5BB841-9C13-441D-B678-03A76B0657A9}" dt="2024-10-11T13:21:47.627" v="142" actId="478"/>
          <ac:picMkLst>
            <pc:docMk/>
            <pc:sldMk cId="434522429" sldId="259"/>
            <ac:picMk id="3" creationId="{4B05ADD7-8606-9E27-DD13-118B6D501023}"/>
          </ac:picMkLst>
        </pc:picChg>
        <pc:picChg chg="add mod">
          <ac:chgData name="関谷　正（SBT　サ-ST-S企-PM）" userId="88dfc6db-d44e-46e8-a6b1-d9059fe80d73" providerId="ADAL" clId="{FE5BB841-9C13-441D-B678-03A76B0657A9}" dt="2024-10-11T13:21:50.562" v="143" actId="1076"/>
          <ac:picMkLst>
            <pc:docMk/>
            <pc:sldMk cId="434522429" sldId="259"/>
            <ac:picMk id="8" creationId="{034C5CDF-1261-0950-AC50-BE0EEC8901B6}"/>
          </ac:picMkLst>
        </pc:picChg>
        <pc:picChg chg="del">
          <ac:chgData name="関谷　正（SBT　サ-ST-S企-PM）" userId="88dfc6db-d44e-46e8-a6b1-d9059fe80d73" providerId="ADAL" clId="{FE5BB841-9C13-441D-B678-03A76B0657A9}" dt="2024-10-11T13:13:50.242" v="47" actId="478"/>
          <ac:picMkLst>
            <pc:docMk/>
            <pc:sldMk cId="434522429" sldId="259"/>
            <ac:picMk id="1026" creationId="{D716F6F2-A0B5-6C6A-5ECD-F75D6384B720}"/>
          </ac:picMkLst>
        </pc:picChg>
      </pc:sldChg>
      <pc:sldChg chg="addSp delSp modSp add mod setBg">
        <pc:chgData name="関谷　正（SBT　サ-ST-S企-PM）" userId="88dfc6db-d44e-46e8-a6b1-d9059fe80d73" providerId="ADAL" clId="{FE5BB841-9C13-441D-B678-03A76B0657A9}" dt="2024-10-11T13:21:39.235" v="140" actId="166"/>
        <pc:sldMkLst>
          <pc:docMk/>
          <pc:sldMk cId="3545038051" sldId="260"/>
        </pc:sldMkLst>
        <pc:spChg chg="ord">
          <ac:chgData name="関谷　正（SBT　サ-ST-S企-PM）" userId="88dfc6db-d44e-46e8-a6b1-d9059fe80d73" providerId="ADAL" clId="{FE5BB841-9C13-441D-B678-03A76B0657A9}" dt="2024-10-11T13:21:39.235" v="140" actId="166"/>
          <ac:spMkLst>
            <pc:docMk/>
            <pc:sldMk cId="3545038051" sldId="260"/>
            <ac:spMk id="10" creationId="{FC5F632B-1555-F9B0-A578-F4DE7362DF17}"/>
          </ac:spMkLst>
        </pc:spChg>
        <pc:spChg chg="mod">
          <ac:chgData name="関谷　正（SBT　サ-ST-S企-PM）" userId="88dfc6db-d44e-46e8-a6b1-d9059fe80d73" providerId="ADAL" clId="{FE5BB841-9C13-441D-B678-03A76B0657A9}" dt="2024-10-11T13:20:46.111" v="125" actId="20577"/>
          <ac:spMkLst>
            <pc:docMk/>
            <pc:sldMk cId="3545038051" sldId="260"/>
            <ac:spMk id="12" creationId="{54C74168-0C62-671C-E2BA-457876028790}"/>
          </ac:spMkLst>
        </pc:spChg>
        <pc:picChg chg="del">
          <ac:chgData name="関谷　正（SBT　サ-ST-S企-PM）" userId="88dfc6db-d44e-46e8-a6b1-d9059fe80d73" providerId="ADAL" clId="{FE5BB841-9C13-441D-B678-03A76B0657A9}" dt="2024-10-11T13:21:19.496" v="133" actId="478"/>
          <ac:picMkLst>
            <pc:docMk/>
            <pc:sldMk cId="3545038051" sldId="260"/>
            <ac:picMk id="3" creationId="{4B05ADD7-8606-9E27-DD13-118B6D501023}"/>
          </ac:picMkLst>
        </pc:picChg>
        <pc:picChg chg="del">
          <ac:chgData name="関谷　正（SBT　サ-ST-S企-PM）" userId="88dfc6db-d44e-46e8-a6b1-d9059fe80d73" providerId="ADAL" clId="{FE5BB841-9C13-441D-B678-03A76B0657A9}" dt="2024-10-11T13:21:17.579" v="132" actId="478"/>
          <ac:picMkLst>
            <pc:docMk/>
            <pc:sldMk cId="3545038051" sldId="260"/>
            <ac:picMk id="8" creationId="{034C5CDF-1261-0950-AC50-BE0EEC8901B6}"/>
          </ac:picMkLst>
        </pc:picChg>
        <pc:picChg chg="add mod">
          <ac:chgData name="関谷　正（SBT　サ-ST-S企-PM）" userId="88dfc6db-d44e-46e8-a6b1-d9059fe80d73" providerId="ADAL" clId="{FE5BB841-9C13-441D-B678-03A76B0657A9}" dt="2024-10-11T13:21:32.438" v="139" actId="1035"/>
          <ac:picMkLst>
            <pc:docMk/>
            <pc:sldMk cId="3545038051" sldId="260"/>
            <ac:picMk id="2050" creationId="{05D7C969-48A5-6027-8B39-18AF7EEC7830}"/>
          </ac:picMkLst>
        </pc:picChg>
      </pc:sldChg>
      <pc:sldChg chg="addSp delSp modSp add mod setBg">
        <pc:chgData name="関谷　正（SBT　サ-ST-S企-PM）" userId="88dfc6db-d44e-46e8-a6b1-d9059fe80d73" providerId="ADAL" clId="{FE5BB841-9C13-441D-B678-03A76B0657A9}" dt="2024-10-11T13:25:46.296" v="212" actId="166"/>
        <pc:sldMkLst>
          <pc:docMk/>
          <pc:sldMk cId="1232508617" sldId="261"/>
        </pc:sldMkLst>
        <pc:spChg chg="add del">
          <ac:chgData name="関谷　正（SBT　サ-ST-S企-PM）" userId="88dfc6db-d44e-46e8-a6b1-d9059fe80d73" providerId="ADAL" clId="{FE5BB841-9C13-441D-B678-03A76B0657A9}" dt="2024-10-11T13:23:47.279" v="186" actId="478"/>
          <ac:spMkLst>
            <pc:docMk/>
            <pc:sldMk cId="1232508617" sldId="261"/>
            <ac:spMk id="3" creationId="{2F2BD3E2-9099-B7A1-054A-6357F10AE8C0}"/>
          </ac:spMkLst>
        </pc:spChg>
        <pc:spChg chg="add del">
          <ac:chgData name="関谷　正（SBT　サ-ST-S企-PM）" userId="88dfc6db-d44e-46e8-a6b1-d9059fe80d73" providerId="ADAL" clId="{FE5BB841-9C13-441D-B678-03A76B0657A9}" dt="2024-10-11T13:24:33.582" v="191" actId="478"/>
          <ac:spMkLst>
            <pc:docMk/>
            <pc:sldMk cId="1232508617" sldId="261"/>
            <ac:spMk id="8" creationId="{BF58E88E-D3B1-B727-BB5A-8DC42D3CBB10}"/>
          </ac:spMkLst>
        </pc:spChg>
        <pc:spChg chg="ord">
          <ac:chgData name="関谷　正（SBT　サ-ST-S企-PM）" userId="88dfc6db-d44e-46e8-a6b1-d9059fe80d73" providerId="ADAL" clId="{FE5BB841-9C13-441D-B678-03A76B0657A9}" dt="2024-10-11T13:25:46.296" v="212" actId="166"/>
          <ac:spMkLst>
            <pc:docMk/>
            <pc:sldMk cId="1232508617" sldId="261"/>
            <ac:spMk id="10" creationId="{FC5F632B-1555-F9B0-A578-F4DE7362DF17}"/>
          </ac:spMkLst>
        </pc:spChg>
        <pc:spChg chg="mod">
          <ac:chgData name="関谷　正（SBT　サ-ST-S企-PM）" userId="88dfc6db-d44e-46e8-a6b1-d9059fe80d73" providerId="ADAL" clId="{FE5BB841-9C13-441D-B678-03A76B0657A9}" dt="2024-10-11T13:22:47.864" v="183" actId="404"/>
          <ac:spMkLst>
            <pc:docMk/>
            <pc:sldMk cId="1232508617" sldId="261"/>
            <ac:spMk id="12" creationId="{54C74168-0C62-671C-E2BA-457876028790}"/>
          </ac:spMkLst>
        </pc:spChg>
        <pc:picChg chg="add mod">
          <ac:chgData name="関谷　正（SBT　サ-ST-S企-PM）" userId="88dfc6db-d44e-46e8-a6b1-d9059fe80d73" providerId="ADAL" clId="{FE5BB841-9C13-441D-B678-03A76B0657A9}" dt="2024-10-11T13:24:41.040" v="194"/>
          <ac:picMkLst>
            <pc:docMk/>
            <pc:sldMk cId="1232508617" sldId="261"/>
            <ac:picMk id="9" creationId="{A02CDE2F-BB78-2034-5AEB-956A1F420057}"/>
          </ac:picMkLst>
        </pc:picChg>
        <pc:picChg chg="add del mod">
          <ac:chgData name="関谷　正（SBT　サ-ST-S企-PM）" userId="88dfc6db-d44e-46e8-a6b1-d9059fe80d73" providerId="ADAL" clId="{FE5BB841-9C13-441D-B678-03A76B0657A9}" dt="2024-10-11T13:25:39.812" v="210" actId="478"/>
          <ac:picMkLst>
            <pc:docMk/>
            <pc:sldMk cId="1232508617" sldId="261"/>
            <ac:picMk id="11" creationId="{62272190-A047-EAB3-0BAE-78DF3262D0D7}"/>
          </ac:picMkLst>
        </pc:picChg>
        <pc:picChg chg="del">
          <ac:chgData name="関谷　正（SBT　サ-ST-S企-PM）" userId="88dfc6db-d44e-46e8-a6b1-d9059fe80d73" providerId="ADAL" clId="{FE5BB841-9C13-441D-B678-03A76B0657A9}" dt="2024-10-11T13:22:52.732" v="184" actId="478"/>
          <ac:picMkLst>
            <pc:docMk/>
            <pc:sldMk cId="1232508617" sldId="261"/>
            <ac:picMk id="2050" creationId="{05D7C969-48A5-6027-8B39-18AF7EEC7830}"/>
          </ac:picMkLst>
        </pc:picChg>
        <pc:picChg chg="add del mod">
          <ac:chgData name="関谷　正（SBT　サ-ST-S企-PM）" userId="88dfc6db-d44e-46e8-a6b1-d9059fe80d73" providerId="ADAL" clId="{FE5BB841-9C13-441D-B678-03A76B0657A9}" dt="2024-10-11T13:24:35.386" v="192" actId="478"/>
          <ac:picMkLst>
            <pc:docMk/>
            <pc:sldMk cId="1232508617" sldId="261"/>
            <ac:picMk id="3076" creationId="{818146FF-E07E-F4E7-3F7B-FE7B0040652E}"/>
          </ac:picMkLst>
        </pc:picChg>
        <pc:picChg chg="add del mod">
          <ac:chgData name="関谷　正（SBT　サ-ST-S企-PM）" userId="88dfc6db-d44e-46e8-a6b1-d9059fe80d73" providerId="ADAL" clId="{FE5BB841-9C13-441D-B678-03A76B0657A9}" dt="2024-10-11T13:25:00.424" v="202" actId="478"/>
          <ac:picMkLst>
            <pc:docMk/>
            <pc:sldMk cId="1232508617" sldId="261"/>
            <ac:picMk id="3078" creationId="{92BF887E-4708-4C69-AFFC-F36965B03626}"/>
          </ac:picMkLst>
        </pc:picChg>
        <pc:picChg chg="add mod">
          <ac:chgData name="関谷　正（SBT　サ-ST-S企-PM）" userId="88dfc6db-d44e-46e8-a6b1-d9059fe80d73" providerId="ADAL" clId="{FE5BB841-9C13-441D-B678-03A76B0657A9}" dt="2024-10-11T13:25:42.515" v="211" actId="1076"/>
          <ac:picMkLst>
            <pc:docMk/>
            <pc:sldMk cId="1232508617" sldId="261"/>
            <ac:picMk id="3080" creationId="{A285B673-1EAA-7E6C-EA95-4766E0FD5036}"/>
          </ac:picMkLst>
        </pc:picChg>
      </pc:sldChg>
      <pc:sldChg chg="del">
        <pc:chgData name="関谷　正（SBT　サ-ST-S企-PM）" userId="88dfc6db-d44e-46e8-a6b1-d9059fe80d73" providerId="ADAL" clId="{FE5BB841-9C13-441D-B678-03A76B0657A9}" dt="2024-10-11T13:20:02.227" v="92" actId="47"/>
        <pc:sldMkLst>
          <pc:docMk/>
          <pc:sldMk cId="3172468454" sldId="261"/>
        </pc:sldMkLst>
      </pc:sldChg>
      <pc:sldChg chg="del">
        <pc:chgData name="関谷　正（SBT　サ-ST-S企-PM）" userId="88dfc6db-d44e-46e8-a6b1-d9059fe80d73" providerId="ADAL" clId="{FE5BB841-9C13-441D-B678-03A76B0657A9}" dt="2024-10-11T13:20:02.227" v="92" actId="47"/>
        <pc:sldMkLst>
          <pc:docMk/>
          <pc:sldMk cId="1051302878" sldId="262"/>
        </pc:sldMkLst>
      </pc:sldChg>
      <pc:sldChg chg="del">
        <pc:chgData name="関谷　正（SBT　サ-ST-S企-PM）" userId="88dfc6db-d44e-46e8-a6b1-d9059fe80d73" providerId="ADAL" clId="{FE5BB841-9C13-441D-B678-03A76B0657A9}" dt="2024-10-11T13:20:02.227" v="92" actId="47"/>
        <pc:sldMkLst>
          <pc:docMk/>
          <pc:sldMk cId="2397202967" sldId="263"/>
        </pc:sldMkLst>
      </pc:sldChg>
    </pc:docChg>
  </pc:docChgLst>
  <pc:docChgLst>
    <pc:chgData name="関谷　正（SBT　サ-ST-S企-PM）" userId="88dfc6db-d44e-46e8-a6b1-d9059fe80d73" providerId="ADAL" clId="{8904D0CF-A889-49B4-9B9C-53F47F743B6F}"/>
    <pc:docChg chg="undo custSel addSld delSld modSld">
      <pc:chgData name="関谷　正（SBT　サ-ST-S企-PM）" userId="88dfc6db-d44e-46e8-a6b1-d9059fe80d73" providerId="ADAL" clId="{8904D0CF-A889-49B4-9B9C-53F47F743B6F}" dt="2024-10-23T07:11:16.523" v="119" actId="1076"/>
      <pc:docMkLst>
        <pc:docMk/>
      </pc:docMkLst>
      <pc:sldChg chg="del">
        <pc:chgData name="関谷　正（SBT　サ-ST-S企-PM）" userId="88dfc6db-d44e-46e8-a6b1-d9059fe80d73" providerId="ADAL" clId="{8904D0CF-A889-49B4-9B9C-53F47F743B6F}" dt="2024-10-23T07:01:34.774" v="57" actId="47"/>
        <pc:sldMkLst>
          <pc:docMk/>
          <pc:sldMk cId="434522429" sldId="259"/>
        </pc:sldMkLst>
      </pc:sldChg>
      <pc:sldChg chg="addSp delSp modSp mod setBg">
        <pc:chgData name="関谷　正（SBT　サ-ST-S企-PM）" userId="88dfc6db-d44e-46e8-a6b1-d9059fe80d73" providerId="ADAL" clId="{8904D0CF-A889-49B4-9B9C-53F47F743B6F}" dt="2024-10-23T07:01:45.999" v="58"/>
        <pc:sldMkLst>
          <pc:docMk/>
          <pc:sldMk cId="1652901679" sldId="262"/>
        </pc:sldMkLst>
        <pc:spChg chg="mod ord">
          <ac:chgData name="関谷　正（SBT　サ-ST-S企-PM）" userId="88dfc6db-d44e-46e8-a6b1-d9059fe80d73" providerId="ADAL" clId="{8904D0CF-A889-49B4-9B9C-53F47F743B6F}" dt="2024-10-23T06:29:16.943" v="55" actId="166"/>
          <ac:spMkLst>
            <pc:docMk/>
            <pc:sldMk cId="1652901679" sldId="262"/>
            <ac:spMk id="10" creationId="{FC5F632B-1555-F9B0-A578-F4DE7362DF17}"/>
          </ac:spMkLst>
        </pc:spChg>
        <pc:spChg chg="mod">
          <ac:chgData name="関谷　正（SBT　サ-ST-S企-PM）" userId="88dfc6db-d44e-46e8-a6b1-d9059fe80d73" providerId="ADAL" clId="{8904D0CF-A889-49B4-9B9C-53F47F743B6F}" dt="2024-10-23T06:26:55.033" v="37" actId="20577"/>
          <ac:spMkLst>
            <pc:docMk/>
            <pc:sldMk cId="1652901679" sldId="262"/>
            <ac:spMk id="12" creationId="{54C74168-0C62-671C-E2BA-457876028790}"/>
          </ac:spMkLst>
        </pc:spChg>
        <pc:picChg chg="del">
          <ac:chgData name="関谷　正（SBT　サ-ST-S企-PM）" userId="88dfc6db-d44e-46e8-a6b1-d9059fe80d73" providerId="ADAL" clId="{8904D0CF-A889-49B4-9B9C-53F47F743B6F}" dt="2024-10-23T06:29:08.848" v="53" actId="478"/>
          <ac:picMkLst>
            <pc:docMk/>
            <pc:sldMk cId="1652901679" sldId="262"/>
            <ac:picMk id="2" creationId="{CA5FFF67-7014-FA87-3928-1D9EAE4641F5}"/>
          </ac:picMkLst>
        </pc:picChg>
        <pc:picChg chg="add mod modCrop">
          <ac:chgData name="関谷　正（SBT　サ-ST-S企-PM）" userId="88dfc6db-d44e-46e8-a6b1-d9059fe80d73" providerId="ADAL" clId="{8904D0CF-A889-49B4-9B9C-53F47F743B6F}" dt="2024-10-23T06:29:13.447" v="54" actId="1076"/>
          <ac:picMkLst>
            <pc:docMk/>
            <pc:sldMk cId="1652901679" sldId="262"/>
            <ac:picMk id="4" creationId="{05B57F15-79B8-4ECF-12E8-E8629ADA907C}"/>
          </ac:picMkLst>
        </pc:picChg>
        <pc:picChg chg="add del mod">
          <ac:chgData name="関谷　正（SBT　サ-ST-S企-PM）" userId="88dfc6db-d44e-46e8-a6b1-d9059fe80d73" providerId="ADAL" clId="{8904D0CF-A889-49B4-9B9C-53F47F743B6F}" dt="2024-10-23T06:29:07.218" v="52" actId="478"/>
          <ac:picMkLst>
            <pc:docMk/>
            <pc:sldMk cId="1652901679" sldId="262"/>
            <ac:picMk id="1026" creationId="{F14E699E-0C68-7491-1D76-4F80FAA125B5}"/>
          </ac:picMkLst>
        </pc:picChg>
      </pc:sldChg>
      <pc:sldChg chg="del">
        <pc:chgData name="関谷　正（SBT　サ-ST-S企-PM）" userId="88dfc6db-d44e-46e8-a6b1-d9059fe80d73" providerId="ADAL" clId="{8904D0CF-A889-49B4-9B9C-53F47F743B6F}" dt="2024-10-23T07:01:34.774" v="57" actId="47"/>
        <pc:sldMkLst>
          <pc:docMk/>
          <pc:sldMk cId="3855426654" sldId="263"/>
        </pc:sldMkLst>
      </pc:sldChg>
      <pc:sldChg chg="del">
        <pc:chgData name="関谷　正（SBT　サ-ST-S企-PM）" userId="88dfc6db-d44e-46e8-a6b1-d9059fe80d73" providerId="ADAL" clId="{8904D0CF-A889-49B4-9B9C-53F47F743B6F}" dt="2024-10-23T07:01:34.774" v="57" actId="47"/>
        <pc:sldMkLst>
          <pc:docMk/>
          <pc:sldMk cId="2175408818" sldId="264"/>
        </pc:sldMkLst>
      </pc:sldChg>
      <pc:sldChg chg="del">
        <pc:chgData name="関谷　正（SBT　サ-ST-S企-PM）" userId="88dfc6db-d44e-46e8-a6b1-d9059fe80d73" providerId="ADAL" clId="{8904D0CF-A889-49B4-9B9C-53F47F743B6F}" dt="2024-10-23T07:01:34.774" v="57" actId="47"/>
        <pc:sldMkLst>
          <pc:docMk/>
          <pc:sldMk cId="2099248728" sldId="265"/>
        </pc:sldMkLst>
      </pc:sldChg>
      <pc:sldChg chg="addSp delSp modSp add mod setBg">
        <pc:chgData name="関谷　正（SBT　サ-ST-S企-PM）" userId="88dfc6db-d44e-46e8-a6b1-d9059fe80d73" providerId="ADAL" clId="{8904D0CF-A889-49B4-9B9C-53F47F743B6F}" dt="2024-10-23T07:11:16.523" v="119" actId="1076"/>
        <pc:sldMkLst>
          <pc:docMk/>
          <pc:sldMk cId="3797495668" sldId="266"/>
        </pc:sldMkLst>
        <pc:spChg chg="ord">
          <ac:chgData name="関谷　正（SBT　サ-ST-S企-PM）" userId="88dfc6db-d44e-46e8-a6b1-d9059fe80d73" providerId="ADAL" clId="{8904D0CF-A889-49B4-9B9C-53F47F743B6F}" dt="2024-10-23T07:09:47.436" v="63" actId="166"/>
          <ac:spMkLst>
            <pc:docMk/>
            <pc:sldMk cId="3797495668" sldId="266"/>
            <ac:spMk id="10" creationId="{FC5F632B-1555-F9B0-A578-F4DE7362DF17}"/>
          </ac:spMkLst>
        </pc:spChg>
        <pc:spChg chg="mod">
          <ac:chgData name="関谷　正（SBT　サ-ST-S企-PM）" userId="88dfc6db-d44e-46e8-a6b1-d9059fe80d73" providerId="ADAL" clId="{8904D0CF-A889-49B4-9B9C-53F47F743B6F}" dt="2024-10-23T07:10:46.014" v="115" actId="1035"/>
          <ac:spMkLst>
            <pc:docMk/>
            <pc:sldMk cId="3797495668" sldId="266"/>
            <ac:spMk id="12" creationId="{54C74168-0C62-671C-E2BA-457876028790}"/>
          </ac:spMkLst>
        </pc:spChg>
        <pc:picChg chg="add mod modCrop">
          <ac:chgData name="関谷　正（SBT　サ-ST-S企-PM）" userId="88dfc6db-d44e-46e8-a6b1-d9059fe80d73" providerId="ADAL" clId="{8904D0CF-A889-49B4-9B9C-53F47F743B6F}" dt="2024-10-23T07:11:16.523" v="119" actId="1076"/>
          <ac:picMkLst>
            <pc:docMk/>
            <pc:sldMk cId="3797495668" sldId="266"/>
            <ac:picMk id="3" creationId="{A543CD42-B8CA-2FE0-38EA-B24EA00E904F}"/>
          </ac:picMkLst>
        </pc:picChg>
        <pc:picChg chg="del">
          <ac:chgData name="関谷　正（SBT　サ-ST-S企-PM）" userId="88dfc6db-d44e-46e8-a6b1-d9059fe80d73" providerId="ADAL" clId="{8904D0CF-A889-49B4-9B9C-53F47F743B6F}" dt="2024-10-23T07:11:11.765" v="117" actId="478"/>
          <ac:picMkLst>
            <pc:docMk/>
            <pc:sldMk cId="3797495668" sldId="266"/>
            <ac:picMk id="4" creationId="{05B57F15-79B8-4ECF-12E8-E8629ADA907C}"/>
          </ac:picMkLst>
        </pc:picChg>
      </pc:sldChg>
    </pc:docChg>
  </pc:docChgLst>
  <pc:docChgLst>
    <pc:chgData name="関谷　正（SBT　サービス統括　セキュリティ＆テクノロジー本部　DXサービス部）" userId="88dfc6db-d44e-46e8-a6b1-d9059fe80d73" providerId="ADAL" clId="{A25AA671-9CAF-447E-A864-7E90E6261494}"/>
    <pc:docChg chg="custSel addSld delSld modSld">
      <pc:chgData name="関谷　正（SBT　サービス統括　セキュリティ＆テクノロジー本部　DXサービス部）" userId="88dfc6db-d44e-46e8-a6b1-d9059fe80d73" providerId="ADAL" clId="{A25AA671-9CAF-447E-A864-7E90E6261494}" dt="2023-06-14T13:17:36.221" v="135" actId="404"/>
      <pc:docMkLst>
        <pc:docMk/>
      </pc:docMkLst>
      <pc:sldChg chg="addSp delSp modSp mod">
        <pc:chgData name="関谷　正（SBT　サービス統括　セキュリティ＆テクノロジー本部　DXサービス部）" userId="88dfc6db-d44e-46e8-a6b1-d9059fe80d73" providerId="ADAL" clId="{A25AA671-9CAF-447E-A864-7E90E6261494}" dt="2023-06-14T13:11:12.720" v="82" actId="1076"/>
        <pc:sldMkLst>
          <pc:docMk/>
          <pc:sldMk cId="2707358004" sldId="256"/>
        </pc:sldMkLst>
        <pc:spChg chg="add mod">
          <ac:chgData name="関谷　正（SBT　サービス統括　セキュリティ＆テクノロジー本部　DXサービス部）" userId="88dfc6db-d44e-46e8-a6b1-d9059fe80d73" providerId="ADAL" clId="{A25AA671-9CAF-447E-A864-7E90E6261494}" dt="2023-06-14T13:11:12.720" v="82" actId="1076"/>
          <ac:spMkLst>
            <pc:docMk/>
            <pc:sldMk cId="2707358004" sldId="256"/>
            <ac:spMk id="2" creationId="{F2F987A5-41F7-8D3D-5373-084309614DC2}"/>
          </ac:spMkLst>
        </pc:spChg>
        <pc:picChg chg="del">
          <ac:chgData name="関谷　正（SBT　サービス統括　セキュリティ＆テクノロジー本部　DXサービス部）" userId="88dfc6db-d44e-46e8-a6b1-d9059fe80d73" providerId="ADAL" clId="{A25AA671-9CAF-447E-A864-7E90E6261494}" dt="2023-06-14T13:08:43.519" v="0" actId="478"/>
          <ac:picMkLst>
            <pc:docMk/>
            <pc:sldMk cId="2707358004" sldId="256"/>
            <ac:picMk id="6" creationId="{525C2175-7892-377E-6A20-1D47A0246C47}"/>
          </ac:picMkLst>
        </pc:picChg>
        <pc:picChg chg="add mod">
          <ac:chgData name="関谷　正（SBT　サービス統括　セキュリティ＆テクノロジー本部　DXサービス部）" userId="88dfc6db-d44e-46e8-a6b1-d9059fe80d73" providerId="ADAL" clId="{A25AA671-9CAF-447E-A864-7E90E6261494}" dt="2023-06-14T13:10:59.420" v="76" actId="1076"/>
          <ac:picMkLst>
            <pc:docMk/>
            <pc:sldMk cId="2707358004" sldId="256"/>
            <ac:picMk id="1026" creationId="{7CA35C71-2F96-3F6D-6C3F-E8B493F5B293}"/>
          </ac:picMkLst>
        </pc:picChg>
      </pc:sldChg>
      <pc:sldChg chg="del">
        <pc:chgData name="関谷　正（SBT　サービス統括　セキュリティ＆テクノロジー本部　DXサービス部）" userId="88dfc6db-d44e-46e8-a6b1-d9059fe80d73" providerId="ADAL" clId="{A25AA671-9CAF-447E-A864-7E90E6261494}" dt="2023-06-14T13:08:49.506" v="1" actId="47"/>
        <pc:sldMkLst>
          <pc:docMk/>
          <pc:sldMk cId="1907154617" sldId="257"/>
        </pc:sldMkLst>
      </pc:sldChg>
      <pc:sldChg chg="addSp modSp new mod">
        <pc:chgData name="関谷　正（SBT　サービス統括　セキュリティ＆テクノロジー本部　DXサービス部）" userId="88dfc6db-d44e-46e8-a6b1-d9059fe80d73" providerId="ADAL" clId="{A25AA671-9CAF-447E-A864-7E90E6261494}" dt="2023-06-14T13:17:36.221" v="135" actId="404"/>
        <pc:sldMkLst>
          <pc:docMk/>
          <pc:sldMk cId="2535891005" sldId="257"/>
        </pc:sldMkLst>
        <pc:spChg chg="add mod">
          <ac:chgData name="関谷　正（SBT　サービス統括　セキュリティ＆テクノロジー本部　DXサービス部）" userId="88dfc6db-d44e-46e8-a6b1-d9059fe80d73" providerId="ADAL" clId="{A25AA671-9CAF-447E-A864-7E90E6261494}" dt="2023-06-14T13:17:36.221" v="135" actId="404"/>
          <ac:spMkLst>
            <pc:docMk/>
            <pc:sldMk cId="2535891005" sldId="257"/>
            <ac:spMk id="2" creationId="{8E7860B3-4BFD-4220-4B11-E895B4B91E60}"/>
          </ac:spMkLst>
        </pc:spChg>
        <pc:picChg chg="add mod">
          <ac:chgData name="関谷　正（SBT　サービス統括　セキュリティ＆テクノロジー本部　DXサービス部）" userId="88dfc6db-d44e-46e8-a6b1-d9059fe80d73" providerId="ADAL" clId="{A25AA671-9CAF-447E-A864-7E90E6261494}" dt="2023-06-14T13:16:32.963" v="89" actId="732"/>
          <ac:picMkLst>
            <pc:docMk/>
            <pc:sldMk cId="2535891005" sldId="257"/>
            <ac:picMk id="2050" creationId="{412E0541-D358-877A-89DD-1467752C1C65}"/>
          </ac:picMkLst>
        </pc:picChg>
      </pc:sldChg>
      <pc:sldChg chg="del">
        <pc:chgData name="関谷　正（SBT　サービス統括　セキュリティ＆テクノロジー本部　DXサービス部）" userId="88dfc6db-d44e-46e8-a6b1-d9059fe80d73" providerId="ADAL" clId="{A25AA671-9CAF-447E-A864-7E90E6261494}" dt="2023-06-14T13:08:49.506" v="1" actId="47"/>
        <pc:sldMkLst>
          <pc:docMk/>
          <pc:sldMk cId="1739650944" sldId="258"/>
        </pc:sldMkLst>
      </pc:sldChg>
      <pc:sldChg chg="del">
        <pc:chgData name="関谷　正（SBT　サービス統括　セキュリティ＆テクノロジー本部　DXサービス部）" userId="88dfc6db-d44e-46e8-a6b1-d9059fe80d73" providerId="ADAL" clId="{A25AA671-9CAF-447E-A864-7E90E6261494}" dt="2023-06-14T13:08:49.506" v="1" actId="47"/>
        <pc:sldMkLst>
          <pc:docMk/>
          <pc:sldMk cId="3006714674" sldId="259"/>
        </pc:sldMkLst>
      </pc:sldChg>
      <pc:sldChg chg="del">
        <pc:chgData name="関谷　正（SBT　サービス統括　セキュリティ＆テクノロジー本部　DXサービス部）" userId="88dfc6db-d44e-46e8-a6b1-d9059fe80d73" providerId="ADAL" clId="{A25AA671-9CAF-447E-A864-7E90E6261494}" dt="2023-06-14T13:08:49.506" v="1" actId="47"/>
        <pc:sldMkLst>
          <pc:docMk/>
          <pc:sldMk cId="3052150088" sldId="260"/>
        </pc:sldMkLst>
      </pc:sldChg>
      <pc:sldChg chg="del">
        <pc:chgData name="関谷　正（SBT　サービス統括　セキュリティ＆テクノロジー本部　DXサービス部）" userId="88dfc6db-d44e-46e8-a6b1-d9059fe80d73" providerId="ADAL" clId="{A25AA671-9CAF-447E-A864-7E90E6261494}" dt="2023-06-14T13:08:49.506" v="1" actId="47"/>
        <pc:sldMkLst>
          <pc:docMk/>
          <pc:sldMk cId="1357788784" sldId="261"/>
        </pc:sldMkLst>
      </pc:sldChg>
      <pc:sldChg chg="del">
        <pc:chgData name="関谷　正（SBT　サービス統括　セキュリティ＆テクノロジー本部　DXサービス部）" userId="88dfc6db-d44e-46e8-a6b1-d9059fe80d73" providerId="ADAL" clId="{A25AA671-9CAF-447E-A864-7E90E6261494}" dt="2023-06-14T13:08:49.506" v="1" actId="47"/>
        <pc:sldMkLst>
          <pc:docMk/>
          <pc:sldMk cId="1731929541" sldId="262"/>
        </pc:sldMkLst>
      </pc:sldChg>
      <pc:sldChg chg="del">
        <pc:chgData name="関谷　正（SBT　サービス統括　セキュリティ＆テクノロジー本部　DXサービス部）" userId="88dfc6db-d44e-46e8-a6b1-d9059fe80d73" providerId="ADAL" clId="{A25AA671-9CAF-447E-A864-7E90E6261494}" dt="2023-06-14T13:08:49.506" v="1" actId="47"/>
        <pc:sldMkLst>
          <pc:docMk/>
          <pc:sldMk cId="194685863" sldId="263"/>
        </pc:sldMkLst>
      </pc:sldChg>
      <pc:sldChg chg="del">
        <pc:chgData name="関谷　正（SBT　サービス統括　セキュリティ＆テクノロジー本部　DXサービス部）" userId="88dfc6db-d44e-46e8-a6b1-d9059fe80d73" providerId="ADAL" clId="{A25AA671-9CAF-447E-A864-7E90E6261494}" dt="2023-06-14T13:08:49.506" v="1" actId="47"/>
        <pc:sldMkLst>
          <pc:docMk/>
          <pc:sldMk cId="3320384144" sldId="264"/>
        </pc:sldMkLst>
      </pc:sldChg>
    </pc:docChg>
  </pc:docChgLst>
  <pc:docChgLst>
    <pc:chgData name="関谷　正（SBT　サ-ST-S企-PM）" userId="88dfc6db-d44e-46e8-a6b1-d9059fe80d73" providerId="ADAL" clId="{26495A33-1DC6-4F93-A1A8-2AB1F276AB42}"/>
    <pc:docChg chg="undo custSel addSld delSld modSld sldOrd">
      <pc:chgData name="関谷　正（SBT　サ-ST-S企-PM）" userId="88dfc6db-d44e-46e8-a6b1-d9059fe80d73" providerId="ADAL" clId="{26495A33-1DC6-4F93-A1A8-2AB1F276AB42}" dt="2025-03-17T03:01:42.121" v="128" actId="1035"/>
      <pc:docMkLst>
        <pc:docMk/>
      </pc:docMkLst>
      <pc:sldChg chg="modSp add mod setBg">
        <pc:chgData name="関谷　正（SBT　サ-ST-S企-PM）" userId="88dfc6db-d44e-46e8-a6b1-d9059fe80d73" providerId="ADAL" clId="{26495A33-1DC6-4F93-A1A8-2AB1F276AB42}" dt="2025-03-17T03:01:42.121" v="128" actId="1035"/>
        <pc:sldMkLst>
          <pc:docMk/>
          <pc:sldMk cId="434522429" sldId="259"/>
        </pc:sldMkLst>
        <pc:spChg chg="mod">
          <ac:chgData name="関谷　正（SBT　サ-ST-S企-PM）" userId="88dfc6db-d44e-46e8-a6b1-d9059fe80d73" providerId="ADAL" clId="{26495A33-1DC6-4F93-A1A8-2AB1F276AB42}" dt="2025-03-17T03:01:42.121" v="128" actId="1035"/>
          <ac:spMkLst>
            <pc:docMk/>
            <pc:sldMk cId="434522429" sldId="259"/>
            <ac:spMk id="12" creationId="{54C74168-0C62-671C-E2BA-457876028790}"/>
          </ac:spMkLst>
        </pc:spChg>
      </pc:sldChg>
      <pc:sldChg chg="addSp delSp modSp mod ord setBg">
        <pc:chgData name="関谷　正（SBT　サ-ST-S企-PM）" userId="88dfc6db-d44e-46e8-a6b1-d9059fe80d73" providerId="ADAL" clId="{26495A33-1DC6-4F93-A1A8-2AB1F276AB42}" dt="2025-03-17T03:01:26.031" v="122" actId="121"/>
        <pc:sldMkLst>
          <pc:docMk/>
          <pc:sldMk cId="1652901679" sldId="262"/>
        </pc:sldMkLst>
        <pc:spChg chg="add mod">
          <ac:chgData name="関谷　正（SBT　サ-ST-S企-PM）" userId="88dfc6db-d44e-46e8-a6b1-d9059fe80d73" providerId="ADAL" clId="{26495A33-1DC6-4F93-A1A8-2AB1F276AB42}" dt="2025-03-17T03:00:58.904" v="109" actId="20577"/>
          <ac:spMkLst>
            <pc:docMk/>
            <pc:sldMk cId="1652901679" sldId="262"/>
            <ac:spMk id="2" creationId="{61B1AD5D-4289-B054-8876-3A080842F58F}"/>
          </ac:spMkLst>
        </pc:spChg>
        <pc:spChg chg="add mod ord">
          <ac:chgData name="関谷　正（SBT　サ-ST-S企-PM）" userId="88dfc6db-d44e-46e8-a6b1-d9059fe80d73" providerId="ADAL" clId="{26495A33-1DC6-4F93-A1A8-2AB1F276AB42}" dt="2025-03-17T03:01:26.031" v="122" actId="121"/>
          <ac:spMkLst>
            <pc:docMk/>
            <pc:sldMk cId="1652901679" sldId="262"/>
            <ac:spMk id="3" creationId="{B09AE75E-8299-204E-53CB-2B32109B4B88}"/>
          </ac:spMkLst>
        </pc:spChg>
        <pc:spChg chg="del">
          <ac:chgData name="関谷　正（SBT　サ-ST-S企-PM）" userId="88dfc6db-d44e-46e8-a6b1-d9059fe80d73" providerId="ADAL" clId="{26495A33-1DC6-4F93-A1A8-2AB1F276AB42}" dt="2025-03-17T02:40:15.335" v="40" actId="478"/>
          <ac:spMkLst>
            <pc:docMk/>
            <pc:sldMk cId="1652901679" sldId="262"/>
            <ac:spMk id="10" creationId="{FC5F632B-1555-F9B0-A578-F4DE7362DF17}"/>
          </ac:spMkLst>
        </pc:spChg>
        <pc:spChg chg="mod">
          <ac:chgData name="関谷　正（SBT　サ-ST-S企-PM）" userId="88dfc6db-d44e-46e8-a6b1-d9059fe80d73" providerId="ADAL" clId="{26495A33-1DC6-4F93-A1A8-2AB1F276AB42}" dt="2025-03-17T03:00:50.961" v="80" actId="207"/>
          <ac:spMkLst>
            <pc:docMk/>
            <pc:sldMk cId="1652901679" sldId="262"/>
            <ac:spMk id="12" creationId="{54C74168-0C62-671C-E2BA-457876028790}"/>
          </ac:spMkLst>
        </pc:spChg>
        <pc:picChg chg="del mod">
          <ac:chgData name="関谷　正（SBT　サ-ST-S企-PM）" userId="88dfc6db-d44e-46e8-a6b1-d9059fe80d73" providerId="ADAL" clId="{26495A33-1DC6-4F93-A1A8-2AB1F276AB42}" dt="2025-03-17T02:40:13.565" v="39" actId="478"/>
          <ac:picMkLst>
            <pc:docMk/>
            <pc:sldMk cId="1652901679" sldId="262"/>
            <ac:picMk id="1026" creationId="{E35727F0-4826-832B-A151-85A78E28A055}"/>
          </ac:picMkLst>
        </pc:picChg>
      </pc:sldChg>
      <pc:sldChg chg="addSp modSp new mod">
        <pc:chgData name="関谷　正（SBT　サ-ST-S企-PM）" userId="88dfc6db-d44e-46e8-a6b1-d9059fe80d73" providerId="ADAL" clId="{26495A33-1DC6-4F93-A1A8-2AB1F276AB42}" dt="2025-03-17T03:00:37.977" v="70"/>
        <pc:sldMkLst>
          <pc:docMk/>
          <pc:sldMk cId="3243649908" sldId="263"/>
        </pc:sldMkLst>
        <pc:spChg chg="add mod">
          <ac:chgData name="関谷　正（SBT　サ-ST-S企-PM）" userId="88dfc6db-d44e-46e8-a6b1-d9059fe80d73" providerId="ADAL" clId="{26495A33-1DC6-4F93-A1A8-2AB1F276AB42}" dt="2025-03-17T02:40:42.375" v="62" actId="20577"/>
          <ac:spMkLst>
            <pc:docMk/>
            <pc:sldMk cId="3243649908" sldId="263"/>
            <ac:spMk id="2" creationId="{5BB7737F-302A-4C68-9976-15E054F67318}"/>
          </ac:spMkLst>
        </pc:spChg>
        <pc:spChg chg="add mod">
          <ac:chgData name="関谷　正（SBT　サ-ST-S企-PM）" userId="88dfc6db-d44e-46e8-a6b1-d9059fe80d73" providerId="ADAL" clId="{26495A33-1DC6-4F93-A1A8-2AB1F276AB42}" dt="2025-03-17T03:00:37.977" v="70"/>
          <ac:spMkLst>
            <pc:docMk/>
            <pc:sldMk cId="3243649908" sldId="263"/>
            <ac:spMk id="3" creationId="{B90810B8-B2D5-3B0D-3445-CA5D1C2691F9}"/>
          </ac:spMkLst>
        </pc:spChg>
      </pc:sldChg>
      <pc:sldChg chg="new del">
        <pc:chgData name="関谷　正（SBT　サ-ST-S企-PM）" userId="88dfc6db-d44e-46e8-a6b1-d9059fe80d73" providerId="ADAL" clId="{26495A33-1DC6-4F93-A1A8-2AB1F276AB42}" dt="2025-03-17T02:11:07.596" v="8" actId="680"/>
        <pc:sldMkLst>
          <pc:docMk/>
          <pc:sldMk cId="1935947679" sldId="264"/>
        </pc:sldMkLst>
      </pc:sldChg>
      <pc:sldChg chg="addSp modSp new mod ord">
        <pc:chgData name="関谷　正（SBT　サ-ST-S企-PM）" userId="88dfc6db-d44e-46e8-a6b1-d9059fe80d73" providerId="ADAL" clId="{26495A33-1DC6-4F93-A1A8-2AB1F276AB42}" dt="2025-03-17T03:00:34.942" v="69" actId="6549"/>
        <pc:sldMkLst>
          <pc:docMk/>
          <pc:sldMk cId="2851548989" sldId="264"/>
        </pc:sldMkLst>
        <pc:spChg chg="add mod">
          <ac:chgData name="関谷　正（SBT　サ-ST-S企-PM）" userId="88dfc6db-d44e-46e8-a6b1-d9059fe80d73" providerId="ADAL" clId="{26495A33-1DC6-4F93-A1A8-2AB1F276AB42}" dt="2025-03-17T02:40:09.009" v="38" actId="20577"/>
          <ac:spMkLst>
            <pc:docMk/>
            <pc:sldMk cId="2851548989" sldId="264"/>
            <ac:spMk id="2" creationId="{3BD2DDC7-4026-D5A1-F378-FC807DEC459D}"/>
          </ac:spMkLst>
        </pc:spChg>
        <pc:spChg chg="add mod">
          <ac:chgData name="関谷　正（SBT　サ-ST-S企-PM）" userId="88dfc6db-d44e-46e8-a6b1-d9059fe80d73" providerId="ADAL" clId="{26495A33-1DC6-4F93-A1A8-2AB1F276AB42}" dt="2025-03-17T03:00:34.942" v="69" actId="6549"/>
          <ac:spMkLst>
            <pc:docMk/>
            <pc:sldMk cId="2851548989" sldId="264"/>
            <ac:spMk id="3" creationId="{F507EAD7-A26E-E400-1D4C-4AAC88805546}"/>
          </ac:spMkLst>
        </pc:spChg>
      </pc:sldChg>
      <pc:sldChg chg="new del">
        <pc:chgData name="関谷　正（SBT　サ-ST-S企-PM）" userId="88dfc6db-d44e-46e8-a6b1-d9059fe80d73" providerId="ADAL" clId="{26495A33-1DC6-4F93-A1A8-2AB1F276AB42}" dt="2025-03-17T02:41:01.294" v="63" actId="47"/>
        <pc:sldMkLst>
          <pc:docMk/>
          <pc:sldMk cId="3667412161" sldId="265"/>
        </pc:sldMkLst>
      </pc:sldChg>
    </pc:docChg>
  </pc:docChgLst>
  <pc:docChgLst>
    <pc:chgData name="関谷　正（SBT　サービス統括　セキュリティ＆テクノロジー本部　DXサービス部）" userId="88dfc6db-d44e-46e8-a6b1-d9059fe80d73" providerId="ADAL" clId="{6C6A69E4-71C2-458C-8926-A1100A004C26}"/>
    <pc:docChg chg="undo custSel addSld modSld">
      <pc:chgData name="関谷　正（SBT　サービス統括　セキュリティ＆テクノロジー本部　DXサービス部）" userId="88dfc6db-d44e-46e8-a6b1-d9059fe80d73" providerId="ADAL" clId="{6C6A69E4-71C2-458C-8926-A1100A004C26}" dt="2023-05-11T02:53:46.552" v="169" actId="113"/>
      <pc:docMkLst>
        <pc:docMk/>
      </pc:docMkLst>
      <pc:sldChg chg="addSp delSp modSp new mod">
        <pc:chgData name="関谷　正（SBT　サービス統括　セキュリティ＆テクノロジー本部　DXサービス部）" userId="88dfc6db-d44e-46e8-a6b1-d9059fe80d73" providerId="ADAL" clId="{6C6A69E4-71C2-458C-8926-A1100A004C26}" dt="2023-05-11T02:53:46.552" v="169" actId="113"/>
        <pc:sldMkLst>
          <pc:docMk/>
          <pc:sldMk cId="1731929541" sldId="262"/>
        </pc:sldMkLst>
        <pc:spChg chg="add del mod">
          <ac:chgData name="関谷　正（SBT　サービス統括　セキュリティ＆テクノロジー本部　DXサービス部）" userId="88dfc6db-d44e-46e8-a6b1-d9059fe80d73" providerId="ADAL" clId="{6C6A69E4-71C2-458C-8926-A1100A004C26}" dt="2023-05-11T02:44:46.423" v="8" actId="478"/>
          <ac:spMkLst>
            <pc:docMk/>
            <pc:sldMk cId="1731929541" sldId="262"/>
            <ac:spMk id="3" creationId="{6150F515-D185-1A66-CCA9-BB3DB3EF1399}"/>
          </ac:spMkLst>
        </pc:spChg>
        <pc:spChg chg="add del mod">
          <ac:chgData name="関谷　正（SBT　サービス統括　セキュリティ＆テクノロジー本部　DXサービス部）" userId="88dfc6db-d44e-46e8-a6b1-d9059fe80d73" providerId="ADAL" clId="{6C6A69E4-71C2-458C-8926-A1100A004C26}" dt="2023-05-11T02:48:25.256" v="110" actId="478"/>
          <ac:spMkLst>
            <pc:docMk/>
            <pc:sldMk cId="1731929541" sldId="262"/>
            <ac:spMk id="4" creationId="{2F1AF6B4-0B89-74CD-AED0-076478C04A25}"/>
          </ac:spMkLst>
        </pc:spChg>
        <pc:spChg chg="add mod">
          <ac:chgData name="関谷　正（SBT　サービス統括　セキュリティ＆テクノロジー本部　DXサービス部）" userId="88dfc6db-d44e-46e8-a6b1-d9059fe80d73" providerId="ADAL" clId="{6C6A69E4-71C2-458C-8926-A1100A004C26}" dt="2023-05-11T02:53:27.559" v="163" actId="403"/>
          <ac:spMkLst>
            <pc:docMk/>
            <pc:sldMk cId="1731929541" sldId="262"/>
            <ac:spMk id="5" creationId="{F399AE1A-4DD5-642E-7C01-E95A63305FFF}"/>
          </ac:spMkLst>
        </pc:spChg>
        <pc:spChg chg="add mod ord">
          <ac:chgData name="関谷　正（SBT　サービス統括　セキュリティ＆テクノロジー本部　DXサービス部）" userId="88dfc6db-d44e-46e8-a6b1-d9059fe80d73" providerId="ADAL" clId="{6C6A69E4-71C2-458C-8926-A1100A004C26}" dt="2023-05-11T02:50:08.691" v="129" actId="207"/>
          <ac:spMkLst>
            <pc:docMk/>
            <pc:sldMk cId="1731929541" sldId="262"/>
            <ac:spMk id="6" creationId="{C27D4900-ED67-6702-DB53-01E33A9146E1}"/>
          </ac:spMkLst>
        </pc:spChg>
        <pc:spChg chg="add mod">
          <ac:chgData name="関谷　正（SBT　サービス統括　セキュリティ＆テクノロジー本部　DXサービス部）" userId="88dfc6db-d44e-46e8-a6b1-d9059fe80d73" providerId="ADAL" clId="{6C6A69E4-71C2-458C-8926-A1100A004C26}" dt="2023-05-11T02:53:46.552" v="169" actId="113"/>
          <ac:spMkLst>
            <pc:docMk/>
            <pc:sldMk cId="1731929541" sldId="262"/>
            <ac:spMk id="8" creationId="{9E55EB32-AF46-9C46-D98C-FA0E5EE12C61}"/>
          </ac:spMkLst>
        </pc:spChg>
        <pc:picChg chg="del mod">
          <ac:chgData name="関谷　正（SBT　サービス統括　セキュリティ＆テクノロジー本部　DXサービス部）" userId="88dfc6db-d44e-46e8-a6b1-d9059fe80d73" providerId="ADAL" clId="{6C6A69E4-71C2-458C-8926-A1100A004C26}" dt="2023-05-11T02:44:38.838" v="6" actId="478"/>
          <ac:picMkLst>
            <pc:docMk/>
            <pc:sldMk cId="1731929541" sldId="262"/>
            <ac:picMk id="2" creationId="{EC41E063-0551-07C1-845C-0C247BEA792E}"/>
          </ac:picMkLst>
        </pc:picChg>
        <pc:picChg chg="add mod">
          <ac:chgData name="関谷　正（SBT　サービス統括　セキュリティ＆テクノロジー本部　DXサービス部）" userId="88dfc6db-d44e-46e8-a6b1-d9059fe80d73" providerId="ADAL" clId="{6C6A69E4-71C2-458C-8926-A1100A004C26}" dt="2023-05-11T02:49:41.447" v="125" actId="732"/>
          <ac:picMkLst>
            <pc:docMk/>
            <pc:sldMk cId="1731929541" sldId="262"/>
            <ac:picMk id="1026" creationId="{E9961D3B-1AE2-62E0-FEC3-E6AB338A0A28}"/>
          </ac:picMkLst>
        </pc:picChg>
      </pc:sldChg>
      <pc:sldChg chg="addSp delSp modSp new mod">
        <pc:chgData name="関谷　正（SBT　サービス統括　セキュリティ＆テクノロジー本部　DXサービス部）" userId="88dfc6db-d44e-46e8-a6b1-d9059fe80d73" providerId="ADAL" clId="{6C6A69E4-71C2-458C-8926-A1100A004C26}" dt="2023-05-11T02:53:34.467" v="165" actId="207"/>
        <pc:sldMkLst>
          <pc:docMk/>
          <pc:sldMk cId="194685863" sldId="263"/>
        </pc:sldMkLst>
        <pc:spChg chg="add mod">
          <ac:chgData name="関谷　正（SBT　サービス統括　セキュリティ＆テクノロジー本部　DXサービス部）" userId="88dfc6db-d44e-46e8-a6b1-d9059fe80d73" providerId="ADAL" clId="{6C6A69E4-71C2-458C-8926-A1100A004C26}" dt="2023-05-11T02:53:34.467" v="165" actId="207"/>
          <ac:spMkLst>
            <pc:docMk/>
            <pc:sldMk cId="194685863" sldId="263"/>
            <ac:spMk id="6" creationId="{043084F0-AEA2-2B55-7FC5-B8D98BB94B49}"/>
          </ac:spMkLst>
        </pc:spChg>
        <pc:picChg chg="add del mod modCrop">
          <ac:chgData name="関谷　正（SBT　サービス統括　セキュリティ＆テクノロジー本部　DXサービス部）" userId="88dfc6db-d44e-46e8-a6b1-d9059fe80d73" providerId="ADAL" clId="{6C6A69E4-71C2-458C-8926-A1100A004C26}" dt="2023-05-11T02:52:24.976" v="147" actId="478"/>
          <ac:picMkLst>
            <pc:docMk/>
            <pc:sldMk cId="194685863" sldId="263"/>
            <ac:picMk id="3" creationId="{1B553EAA-1DD7-831E-E246-4E66EE3C5A7F}"/>
          </ac:picMkLst>
        </pc:picChg>
        <pc:picChg chg="add mod modCrop">
          <ac:chgData name="関谷　正（SBT　サービス統括　セキュリティ＆テクノロジー本部　DXサービス部）" userId="88dfc6db-d44e-46e8-a6b1-d9059fe80d73" providerId="ADAL" clId="{6C6A69E4-71C2-458C-8926-A1100A004C26}" dt="2023-05-11T02:53:17.268" v="161" actId="1076"/>
          <ac:picMkLst>
            <pc:docMk/>
            <pc:sldMk cId="194685863" sldId="263"/>
            <ac:picMk id="5" creationId="{3A59F57D-FBEB-387B-FD07-B8DBB4207C3C}"/>
          </ac:picMkLst>
        </pc:picChg>
      </pc:sldChg>
    </pc:docChg>
  </pc:docChgLst>
  <pc:docChgLst>
    <pc:chgData name="関谷　正（SBT　サ-ST-S企-PM）" userId="88dfc6db-d44e-46e8-a6b1-d9059fe80d73" providerId="ADAL" clId="{C6CFA984-FC48-49D8-A2A9-A97BEAFCC8BF}"/>
    <pc:docChg chg="addSld modSld">
      <pc:chgData name="関谷　正（SBT　サ-ST-S企-PM）" userId="88dfc6db-d44e-46e8-a6b1-d9059fe80d73" providerId="ADAL" clId="{C6CFA984-FC48-49D8-A2A9-A97BEAFCC8BF}" dt="2024-10-18T10:24:30.350" v="125" actId="166"/>
      <pc:docMkLst>
        <pc:docMk/>
      </pc:docMkLst>
      <pc:sldChg chg="addSp delSp modSp mod setBg">
        <pc:chgData name="関谷　正（SBT　サ-ST-S企-PM）" userId="88dfc6db-d44e-46e8-a6b1-d9059fe80d73" providerId="ADAL" clId="{C6CFA984-FC48-49D8-A2A9-A97BEAFCC8BF}" dt="2024-10-18T08:44:14.816" v="55" actId="1038"/>
        <pc:sldMkLst>
          <pc:docMk/>
          <pc:sldMk cId="1652901679" sldId="262"/>
        </pc:sldMkLst>
        <pc:spChg chg="mod ord">
          <ac:chgData name="関谷　正（SBT　サ-ST-S企-PM）" userId="88dfc6db-d44e-46e8-a6b1-d9059fe80d73" providerId="ADAL" clId="{C6CFA984-FC48-49D8-A2A9-A97BEAFCC8BF}" dt="2024-10-18T08:43:54.199" v="51" actId="166"/>
          <ac:spMkLst>
            <pc:docMk/>
            <pc:sldMk cId="1652901679" sldId="262"/>
            <ac:spMk id="10" creationId="{FC5F632B-1555-F9B0-A578-F4DE7362DF17}"/>
          </ac:spMkLst>
        </pc:spChg>
        <pc:spChg chg="mod">
          <ac:chgData name="関谷　正（SBT　サ-ST-S企-PM）" userId="88dfc6db-d44e-46e8-a6b1-d9059fe80d73" providerId="ADAL" clId="{C6CFA984-FC48-49D8-A2A9-A97BEAFCC8BF}" dt="2024-10-18T08:44:14.816" v="55" actId="1038"/>
          <ac:spMkLst>
            <pc:docMk/>
            <pc:sldMk cId="1652901679" sldId="262"/>
            <ac:spMk id="12" creationId="{54C74168-0C62-671C-E2BA-457876028790}"/>
          </ac:spMkLst>
        </pc:spChg>
        <pc:picChg chg="add mod">
          <ac:chgData name="関谷　正（SBT　サ-ST-S企-PM）" userId="88dfc6db-d44e-46e8-a6b1-d9059fe80d73" providerId="ADAL" clId="{C6CFA984-FC48-49D8-A2A9-A97BEAFCC8BF}" dt="2024-10-18T08:43:47.526" v="50" actId="732"/>
          <ac:picMkLst>
            <pc:docMk/>
            <pc:sldMk cId="1652901679" sldId="262"/>
            <ac:picMk id="2" creationId="{CA5FFF67-7014-FA87-3928-1D9EAE4641F5}"/>
          </ac:picMkLst>
        </pc:picChg>
        <pc:picChg chg="add del mod">
          <ac:chgData name="関谷　正（SBT　サ-ST-S企-PM）" userId="88dfc6db-d44e-46e8-a6b1-d9059fe80d73" providerId="ADAL" clId="{C6CFA984-FC48-49D8-A2A9-A97BEAFCC8BF}" dt="2024-10-18T08:43:36.212" v="48" actId="478"/>
          <ac:picMkLst>
            <pc:docMk/>
            <pc:sldMk cId="1652901679" sldId="262"/>
            <ac:picMk id="3" creationId="{A33D9BBC-4BE7-E8C1-795C-32B80FAD7D07}"/>
          </ac:picMkLst>
        </pc:picChg>
        <pc:picChg chg="add mod">
          <ac:chgData name="関谷　正（SBT　サ-ST-S企-PM）" userId="88dfc6db-d44e-46e8-a6b1-d9059fe80d73" providerId="ADAL" clId="{C6CFA984-FC48-49D8-A2A9-A97BEAFCC8BF}" dt="2024-10-18T08:44:04.674" v="52"/>
          <ac:picMkLst>
            <pc:docMk/>
            <pc:sldMk cId="1652901679" sldId="262"/>
            <ac:picMk id="4" creationId="{69C0AA93-8FEF-1897-EA1D-B638033E2ED9}"/>
          </ac:picMkLst>
        </pc:picChg>
        <pc:picChg chg="del">
          <ac:chgData name="関谷　正（SBT　サ-ST-S企-PM）" userId="88dfc6db-d44e-46e8-a6b1-d9059fe80d73" providerId="ADAL" clId="{C6CFA984-FC48-49D8-A2A9-A97BEAFCC8BF}" dt="2024-10-18T08:42:34.231" v="36" actId="478"/>
          <ac:picMkLst>
            <pc:docMk/>
            <pc:sldMk cId="1652901679" sldId="262"/>
            <ac:picMk id="1026" creationId="{78BAE3A4-28E4-6409-9896-56996ED26B0A}"/>
          </ac:picMkLst>
        </pc:picChg>
      </pc:sldChg>
      <pc:sldChg chg="addSp modSp add mod setBg">
        <pc:chgData name="関谷　正（SBT　サ-ST-S企-PM）" userId="88dfc6db-d44e-46e8-a6b1-d9059fe80d73" providerId="ADAL" clId="{C6CFA984-FC48-49D8-A2A9-A97BEAFCC8BF}" dt="2024-10-18T10:24:30.350" v="125" actId="166"/>
        <pc:sldMkLst>
          <pc:docMk/>
          <pc:sldMk cId="2099248728" sldId="265"/>
        </pc:sldMkLst>
        <pc:spChg chg="ord">
          <ac:chgData name="関谷　正（SBT　サ-ST-S企-PM）" userId="88dfc6db-d44e-46e8-a6b1-d9059fe80d73" providerId="ADAL" clId="{C6CFA984-FC48-49D8-A2A9-A97BEAFCC8BF}" dt="2024-10-18T10:24:30.350" v="125" actId="166"/>
          <ac:spMkLst>
            <pc:docMk/>
            <pc:sldMk cId="2099248728" sldId="265"/>
            <ac:spMk id="10" creationId="{FC5F632B-1555-F9B0-A578-F4DE7362DF17}"/>
          </ac:spMkLst>
        </pc:spChg>
        <pc:spChg chg="mod">
          <ac:chgData name="関谷　正（SBT　サ-ST-S企-PM）" userId="88dfc6db-d44e-46e8-a6b1-d9059fe80d73" providerId="ADAL" clId="{C6CFA984-FC48-49D8-A2A9-A97BEAFCC8BF}" dt="2024-10-18T10:24:24.104" v="124" actId="1037"/>
          <ac:spMkLst>
            <pc:docMk/>
            <pc:sldMk cId="2099248728" sldId="265"/>
            <ac:spMk id="12" creationId="{54C74168-0C62-671C-E2BA-457876028790}"/>
          </ac:spMkLst>
        </pc:spChg>
        <pc:picChg chg="add mod">
          <ac:chgData name="関谷　正（SBT　サ-ST-S企-PM）" userId="88dfc6db-d44e-46e8-a6b1-d9059fe80d73" providerId="ADAL" clId="{C6CFA984-FC48-49D8-A2A9-A97BEAFCC8BF}" dt="2024-10-18T10:24:15.649" v="95" actId="1076"/>
          <ac:picMkLst>
            <pc:docMk/>
            <pc:sldMk cId="2099248728" sldId="265"/>
            <ac:picMk id="2050" creationId="{65AF1645-C1B7-9C70-60F8-512A2C0E56E8}"/>
          </ac:picMkLst>
        </pc:picChg>
      </pc:sldChg>
    </pc:docChg>
  </pc:docChgLst>
  <pc:docChgLst>
    <pc:chgData name="関谷　正（SBT　サ-ST-S企-PM）" userId="88dfc6db-d44e-46e8-a6b1-d9059fe80d73" providerId="ADAL" clId="{F3C1DB05-28F5-41B1-A95F-1595B451EE86}"/>
    <pc:docChg chg="undo custSel modSld">
      <pc:chgData name="関谷　正（SBT　サ-ST-S企-PM）" userId="88dfc6db-d44e-46e8-a6b1-d9059fe80d73" providerId="ADAL" clId="{F3C1DB05-28F5-41B1-A95F-1595B451EE86}" dt="2025-03-18T01:35:55.134" v="22" actId="207"/>
      <pc:docMkLst>
        <pc:docMk/>
      </pc:docMkLst>
      <pc:sldChg chg="addSp modSp mod">
        <pc:chgData name="関谷　正（SBT　サ-ST-S企-PM）" userId="88dfc6db-d44e-46e8-a6b1-d9059fe80d73" providerId="ADAL" clId="{F3C1DB05-28F5-41B1-A95F-1595B451EE86}" dt="2025-03-18T01:35:29.333" v="20" actId="207"/>
        <pc:sldMkLst>
          <pc:docMk/>
          <pc:sldMk cId="434522429" sldId="259"/>
        </pc:sldMkLst>
        <pc:spChg chg="mod">
          <ac:chgData name="関谷　正（SBT　サ-ST-S企-PM）" userId="88dfc6db-d44e-46e8-a6b1-d9059fe80d73" providerId="ADAL" clId="{F3C1DB05-28F5-41B1-A95F-1595B451EE86}" dt="2025-03-18T01:35:29.333" v="20" actId="207"/>
          <ac:spMkLst>
            <pc:docMk/>
            <pc:sldMk cId="434522429" sldId="259"/>
            <ac:spMk id="6" creationId="{D5C7EA51-0350-BBCB-D5B6-9A6711D8586D}"/>
          </ac:spMkLst>
        </pc:spChg>
        <pc:spChg chg="mod">
          <ac:chgData name="関谷　正（SBT　サ-ST-S企-PM）" userId="88dfc6db-d44e-46e8-a6b1-d9059fe80d73" providerId="ADAL" clId="{F3C1DB05-28F5-41B1-A95F-1595B451EE86}" dt="2025-03-18T01:35:29.333" v="20" actId="207"/>
          <ac:spMkLst>
            <pc:docMk/>
            <pc:sldMk cId="434522429" sldId="259"/>
            <ac:spMk id="7" creationId="{CBD81321-13C9-4555-14B2-BE706A0CFF6E}"/>
          </ac:spMkLst>
        </pc:spChg>
        <pc:grpChg chg="add mod">
          <ac:chgData name="関谷　正（SBT　サ-ST-S企-PM）" userId="88dfc6db-d44e-46e8-a6b1-d9059fe80d73" providerId="ADAL" clId="{F3C1DB05-28F5-41B1-A95F-1595B451EE86}" dt="2025-03-18T01:35:29.333" v="20" actId="207"/>
          <ac:grpSpMkLst>
            <pc:docMk/>
            <pc:sldMk cId="434522429" sldId="259"/>
            <ac:grpSpMk id="2" creationId="{A2214192-8029-A416-56DF-D6EC45D39000}"/>
          </ac:grpSpMkLst>
        </pc:grpChg>
      </pc:sldChg>
      <pc:sldChg chg="modSp mod">
        <pc:chgData name="関谷　正（SBT　サ-ST-S企-PM）" userId="88dfc6db-d44e-46e8-a6b1-d9059fe80d73" providerId="ADAL" clId="{F3C1DB05-28F5-41B1-A95F-1595B451EE86}" dt="2025-03-18T01:34:10.504" v="5" actId="1076"/>
        <pc:sldMkLst>
          <pc:docMk/>
          <pc:sldMk cId="1652901679" sldId="262"/>
        </pc:sldMkLst>
        <pc:spChg chg="mod">
          <ac:chgData name="関谷　正（SBT　サ-ST-S企-PM）" userId="88dfc6db-d44e-46e8-a6b1-d9059fe80d73" providerId="ADAL" clId="{F3C1DB05-28F5-41B1-A95F-1595B451EE86}" dt="2025-03-18T01:33:39.174" v="1" actId="1076"/>
          <ac:spMkLst>
            <pc:docMk/>
            <pc:sldMk cId="1652901679" sldId="262"/>
            <ac:spMk id="4" creationId="{9C6466EC-6C54-D697-8BA4-1D76DDD86712}"/>
          </ac:spMkLst>
        </pc:spChg>
        <pc:spChg chg="mod">
          <ac:chgData name="関谷　正（SBT　サ-ST-S企-PM）" userId="88dfc6db-d44e-46e8-a6b1-d9059fe80d73" providerId="ADAL" clId="{F3C1DB05-28F5-41B1-A95F-1595B451EE86}" dt="2025-03-18T01:34:10.504" v="5" actId="1076"/>
          <ac:spMkLst>
            <pc:docMk/>
            <pc:sldMk cId="1652901679" sldId="262"/>
            <ac:spMk id="5" creationId="{BB6CF8C1-19BE-482E-271A-05FA4AC22D3B}"/>
          </ac:spMkLst>
        </pc:spChg>
      </pc:sldChg>
      <pc:sldChg chg="modSp mod">
        <pc:chgData name="関谷　正（SBT　サ-ST-S企-PM）" userId="88dfc6db-d44e-46e8-a6b1-d9059fe80d73" providerId="ADAL" clId="{F3C1DB05-28F5-41B1-A95F-1595B451EE86}" dt="2025-03-18T01:35:55.134" v="22" actId="207"/>
        <pc:sldMkLst>
          <pc:docMk/>
          <pc:sldMk cId="3243649908" sldId="263"/>
        </pc:sldMkLst>
        <pc:spChg chg="ord">
          <ac:chgData name="関谷　正（SBT　サ-ST-S企-PM）" userId="88dfc6db-d44e-46e8-a6b1-d9059fe80d73" providerId="ADAL" clId="{F3C1DB05-28F5-41B1-A95F-1595B451EE86}" dt="2025-03-18T01:34:44.322" v="9" actId="166"/>
          <ac:spMkLst>
            <pc:docMk/>
            <pc:sldMk cId="3243649908" sldId="263"/>
            <ac:spMk id="5" creationId="{D658EC30-96E1-F711-4020-C283838F884C}"/>
          </ac:spMkLst>
        </pc:spChg>
        <pc:spChg chg="mod">
          <ac:chgData name="関谷　正（SBT　サ-ST-S企-PM）" userId="88dfc6db-d44e-46e8-a6b1-d9059fe80d73" providerId="ADAL" clId="{F3C1DB05-28F5-41B1-A95F-1595B451EE86}" dt="2025-03-18T01:35:55.134" v="22" actId="207"/>
          <ac:spMkLst>
            <pc:docMk/>
            <pc:sldMk cId="3243649908" sldId="263"/>
            <ac:spMk id="7" creationId="{A656C2DC-2C73-03AE-7A7A-0FF5F2377075}"/>
          </ac:spMkLst>
        </pc:spChg>
      </pc:sldChg>
    </pc:docChg>
  </pc:docChgLst>
  <pc:docChgLst>
    <pc:chgData name="正" userId="88dfc6db-d44e-46e8-a6b1-d9059fe80d73" providerId="ADAL" clId="{FB13D292-911D-4B0B-B32B-06A24D760DB4}"/>
    <pc:docChg chg="undo custSel addSld delSld modSld sldOrd modMainMaster">
      <pc:chgData name="正" userId="88dfc6db-d44e-46e8-a6b1-d9059fe80d73" providerId="ADAL" clId="{FB13D292-911D-4B0B-B32B-06A24D760DB4}" dt="2024-08-29T05:18:14.016" v="560"/>
      <pc:docMkLst>
        <pc:docMk/>
      </pc:docMkLst>
      <pc:sldChg chg="addSp delSp modSp del">
        <pc:chgData name="正" userId="88dfc6db-d44e-46e8-a6b1-d9059fe80d73" providerId="ADAL" clId="{FB13D292-911D-4B0B-B32B-06A24D760DB4}" dt="2024-08-29T04:46:37.782" v="288" actId="47"/>
        <pc:sldMkLst>
          <pc:docMk/>
          <pc:sldMk cId="2707358004" sldId="256"/>
        </pc:sldMkLst>
        <pc:spChg chg="add del mod">
          <ac:chgData name="正" userId="88dfc6db-d44e-46e8-a6b1-d9059fe80d73" providerId="ADAL" clId="{FB13D292-911D-4B0B-B32B-06A24D760DB4}" dt="2024-08-29T02:26:07.071" v="3" actId="478"/>
          <ac:spMkLst>
            <pc:docMk/>
            <pc:sldMk cId="2707358004" sldId="256"/>
            <ac:spMk id="2" creationId="{F2F987A5-41F7-8D3D-5373-084309614DC2}"/>
          </ac:spMkLst>
        </pc:spChg>
        <pc:picChg chg="add del mod">
          <ac:chgData name="正" userId="88dfc6db-d44e-46e8-a6b1-d9059fe80d73" providerId="ADAL" clId="{FB13D292-911D-4B0B-B32B-06A24D760DB4}" dt="2024-08-29T02:26:07.071" v="3" actId="478"/>
          <ac:picMkLst>
            <pc:docMk/>
            <pc:sldMk cId="2707358004" sldId="256"/>
            <ac:picMk id="1026" creationId="{7CA35C71-2F96-3F6D-6C3F-E8B493F5B293}"/>
          </ac:picMkLst>
        </pc:picChg>
      </pc:sldChg>
      <pc:sldChg chg="addSp delSp modSp del mod ord">
        <pc:chgData name="正" userId="88dfc6db-d44e-46e8-a6b1-d9059fe80d73" providerId="ADAL" clId="{FB13D292-911D-4B0B-B32B-06A24D760DB4}" dt="2024-08-29T02:34:38.707" v="233" actId="47"/>
        <pc:sldMkLst>
          <pc:docMk/>
          <pc:sldMk cId="2535891005" sldId="257"/>
        </pc:sldMkLst>
        <pc:spChg chg="del mod">
          <ac:chgData name="正" userId="88dfc6db-d44e-46e8-a6b1-d9059fe80d73" providerId="ADAL" clId="{FB13D292-911D-4B0B-B32B-06A24D760DB4}" dt="2024-08-29T02:26:13.178" v="4" actId="478"/>
          <ac:spMkLst>
            <pc:docMk/>
            <pc:sldMk cId="2535891005" sldId="257"/>
            <ac:spMk id="2" creationId="{8E7860B3-4BFD-4220-4B11-E895B4B91E60}"/>
          </ac:spMkLst>
        </pc:spChg>
        <pc:spChg chg="add mod">
          <ac:chgData name="正" userId="88dfc6db-d44e-46e8-a6b1-d9059fe80d73" providerId="ADAL" clId="{FB13D292-911D-4B0B-B32B-06A24D760DB4}" dt="2024-08-29T02:28:01.071" v="42" actId="404"/>
          <ac:spMkLst>
            <pc:docMk/>
            <pc:sldMk cId="2535891005" sldId="257"/>
            <ac:spMk id="3" creationId="{A25939AB-13C4-0FF9-7511-A942059E0273}"/>
          </ac:spMkLst>
        </pc:spChg>
        <pc:spChg chg="add mod">
          <ac:chgData name="正" userId="88dfc6db-d44e-46e8-a6b1-d9059fe80d73" providerId="ADAL" clId="{FB13D292-911D-4B0B-B32B-06A24D760DB4}" dt="2024-08-29T02:27:51.734" v="30" actId="14100"/>
          <ac:spMkLst>
            <pc:docMk/>
            <pc:sldMk cId="2535891005" sldId="257"/>
            <ac:spMk id="4" creationId="{B361D295-26AE-78A9-A259-CC11935DABAF}"/>
          </ac:spMkLst>
        </pc:spChg>
        <pc:spChg chg="add mod">
          <ac:chgData name="正" userId="88dfc6db-d44e-46e8-a6b1-d9059fe80d73" providerId="ADAL" clId="{FB13D292-911D-4B0B-B32B-06A24D760DB4}" dt="2024-08-29T02:28:05.822" v="43" actId="113"/>
          <ac:spMkLst>
            <pc:docMk/>
            <pc:sldMk cId="2535891005" sldId="257"/>
            <ac:spMk id="5" creationId="{B9AE19F1-D39F-78CE-04E5-FDB1479A46BC}"/>
          </ac:spMkLst>
        </pc:spChg>
        <pc:picChg chg="del mod">
          <ac:chgData name="正" userId="88dfc6db-d44e-46e8-a6b1-d9059fe80d73" providerId="ADAL" clId="{FB13D292-911D-4B0B-B32B-06A24D760DB4}" dt="2024-08-29T02:26:13.178" v="4" actId="478"/>
          <ac:picMkLst>
            <pc:docMk/>
            <pc:sldMk cId="2535891005" sldId="257"/>
            <ac:picMk id="2050" creationId="{412E0541-D358-877A-89DD-1467752C1C65}"/>
          </ac:picMkLst>
        </pc:picChg>
      </pc:sldChg>
      <pc:sldChg chg="addSp delSp modSp new mod setBg">
        <pc:chgData name="正" userId="88dfc6db-d44e-46e8-a6b1-d9059fe80d73" providerId="ADAL" clId="{FB13D292-911D-4B0B-B32B-06A24D760DB4}" dt="2024-08-29T05:18:14.016" v="560"/>
        <pc:sldMkLst>
          <pc:docMk/>
          <pc:sldMk cId="3888671247" sldId="258"/>
        </pc:sldMkLst>
        <pc:spChg chg="add mod ord">
          <ac:chgData name="正" userId="88dfc6db-d44e-46e8-a6b1-d9059fe80d73" providerId="ADAL" clId="{FB13D292-911D-4B0B-B32B-06A24D760DB4}" dt="2024-08-29T04:44:21.773" v="286" actId="1036"/>
          <ac:spMkLst>
            <pc:docMk/>
            <pc:sldMk cId="3888671247" sldId="258"/>
            <ac:spMk id="4" creationId="{03B2A2AB-C6F3-DF9C-9A1C-695C7856172C}"/>
          </ac:spMkLst>
        </pc:spChg>
        <pc:spChg chg="add mod ord">
          <ac:chgData name="正" userId="88dfc6db-d44e-46e8-a6b1-d9059fe80d73" providerId="ADAL" clId="{FB13D292-911D-4B0B-B32B-06A24D760DB4}" dt="2024-08-29T04:43:43.244" v="264" actId="1038"/>
          <ac:spMkLst>
            <pc:docMk/>
            <pc:sldMk cId="3888671247" sldId="258"/>
            <ac:spMk id="5" creationId="{8E9827D6-5B46-9E0D-312F-F074243A4D1F}"/>
          </ac:spMkLst>
        </pc:spChg>
        <pc:spChg chg="add mod">
          <ac:chgData name="正" userId="88dfc6db-d44e-46e8-a6b1-d9059fe80d73" providerId="ADAL" clId="{FB13D292-911D-4B0B-B32B-06A24D760DB4}" dt="2024-08-29T04:43:26.669" v="258" actId="403"/>
          <ac:spMkLst>
            <pc:docMk/>
            <pc:sldMk cId="3888671247" sldId="258"/>
            <ac:spMk id="6" creationId="{D5C7EA51-0350-BBCB-D5B6-9A6711D8586D}"/>
          </ac:spMkLst>
        </pc:spChg>
        <pc:spChg chg="add mod">
          <ac:chgData name="正" userId="88dfc6db-d44e-46e8-a6b1-d9059fe80d73" providerId="ADAL" clId="{FB13D292-911D-4B0B-B32B-06A24D760DB4}" dt="2024-08-29T04:43:26.669" v="258" actId="403"/>
          <ac:spMkLst>
            <pc:docMk/>
            <pc:sldMk cId="3888671247" sldId="258"/>
            <ac:spMk id="7" creationId="{CBD81321-13C9-4555-14B2-BE706A0CFF6E}"/>
          </ac:spMkLst>
        </pc:spChg>
        <pc:spChg chg="add del mod">
          <ac:chgData name="正" userId="88dfc6db-d44e-46e8-a6b1-d9059fe80d73" providerId="ADAL" clId="{FB13D292-911D-4B0B-B32B-06A24D760DB4}" dt="2024-08-29T02:33:59.892" v="185" actId="478"/>
          <ac:spMkLst>
            <pc:docMk/>
            <pc:sldMk cId="3888671247" sldId="258"/>
            <ac:spMk id="8" creationId="{7BA029B1-F05F-D903-E10F-11AFE8F240A5}"/>
          </ac:spMkLst>
        </pc:spChg>
        <pc:spChg chg="add del mod">
          <ac:chgData name="正" userId="88dfc6db-d44e-46e8-a6b1-d9059fe80d73" providerId="ADAL" clId="{FB13D292-911D-4B0B-B32B-06A24D760DB4}" dt="2024-08-29T05:14:43.877" v="542" actId="478"/>
          <ac:spMkLst>
            <pc:docMk/>
            <pc:sldMk cId="3888671247" sldId="258"/>
            <ac:spMk id="8" creationId="{DCB6FACC-4C08-AFDC-AE5E-AA6C9E65345A}"/>
          </ac:spMkLst>
        </pc:spChg>
        <pc:spChg chg="add del mod">
          <ac:chgData name="正" userId="88dfc6db-d44e-46e8-a6b1-d9059fe80d73" providerId="ADAL" clId="{FB13D292-911D-4B0B-B32B-06A24D760DB4}" dt="2024-08-29T05:18:13.627" v="559" actId="478"/>
          <ac:spMkLst>
            <pc:docMk/>
            <pc:sldMk cId="3888671247" sldId="258"/>
            <ac:spMk id="9" creationId="{8DA24790-8512-73F7-F9D3-C54CC4D5ED95}"/>
          </ac:spMkLst>
        </pc:spChg>
        <pc:spChg chg="add mod">
          <ac:chgData name="正" userId="88dfc6db-d44e-46e8-a6b1-d9059fe80d73" providerId="ADAL" clId="{FB13D292-911D-4B0B-B32B-06A24D760DB4}" dt="2024-08-29T05:18:14.016" v="560"/>
          <ac:spMkLst>
            <pc:docMk/>
            <pc:sldMk cId="3888671247" sldId="258"/>
            <ac:spMk id="10" creationId="{318C2899-6888-F9AC-FE90-2757104AACC3}"/>
          </ac:spMkLst>
        </pc:spChg>
        <pc:spChg chg="add mod">
          <ac:chgData name="正" userId="88dfc6db-d44e-46e8-a6b1-d9059fe80d73" providerId="ADAL" clId="{FB13D292-911D-4B0B-B32B-06A24D760DB4}" dt="2024-08-29T04:43:55.487" v="277" actId="1038"/>
          <ac:spMkLst>
            <pc:docMk/>
            <pc:sldMk cId="3888671247" sldId="258"/>
            <ac:spMk id="12" creationId="{54C74168-0C62-671C-E2BA-457876028790}"/>
          </ac:spMkLst>
        </pc:spChg>
        <pc:grpChg chg="add mod">
          <ac:chgData name="正" userId="88dfc6db-d44e-46e8-a6b1-d9059fe80d73" providerId="ADAL" clId="{FB13D292-911D-4B0B-B32B-06A24D760DB4}" dt="2024-08-29T04:44:15.512" v="284" actId="1036"/>
          <ac:grpSpMkLst>
            <pc:docMk/>
            <pc:sldMk cId="3888671247" sldId="258"/>
            <ac:grpSpMk id="2" creationId="{B4BFD530-BCC6-D039-FBA3-9A224B3D0DF3}"/>
          </ac:grpSpMkLst>
        </pc:grpChg>
        <pc:picChg chg="add mod modCrop">
          <ac:chgData name="正" userId="88dfc6db-d44e-46e8-a6b1-d9059fe80d73" providerId="ADAL" clId="{FB13D292-911D-4B0B-B32B-06A24D760DB4}" dt="2024-08-29T04:52:31.483" v="403" actId="732"/>
          <ac:picMkLst>
            <pc:docMk/>
            <pc:sldMk cId="3888671247" sldId="258"/>
            <ac:picMk id="3" creationId="{5C507F81-682A-6354-3C5F-87C7B8F17ED9}"/>
          </ac:picMkLst>
        </pc:picChg>
        <pc:picChg chg="add del mod">
          <ac:chgData name="正" userId="88dfc6db-d44e-46e8-a6b1-d9059fe80d73" providerId="ADAL" clId="{FB13D292-911D-4B0B-B32B-06A24D760DB4}" dt="2024-08-29T02:33:30.917" v="179" actId="478"/>
          <ac:picMkLst>
            <pc:docMk/>
            <pc:sldMk cId="3888671247" sldId="258"/>
            <ac:picMk id="10" creationId="{52116C3A-2D1A-E8D0-CB23-F2434BEA82C1}"/>
          </ac:picMkLst>
        </pc:picChg>
        <pc:picChg chg="add mod">
          <ac:chgData name="正" userId="88dfc6db-d44e-46e8-a6b1-d9059fe80d73" providerId="ADAL" clId="{FB13D292-911D-4B0B-B32B-06A24D760DB4}" dt="2024-08-29T04:43:59.616" v="278" actId="1076"/>
          <ac:picMkLst>
            <pc:docMk/>
            <pc:sldMk cId="3888671247" sldId="258"/>
            <ac:picMk id="11" creationId="{3212CFAD-043A-5769-A06C-1A7AB992FB26}"/>
          </ac:picMkLst>
        </pc:picChg>
      </pc:sldChg>
      <pc:sldChg chg="addSp delSp modSp add mod setBg">
        <pc:chgData name="正" userId="88dfc6db-d44e-46e8-a6b1-d9059fe80d73" providerId="ADAL" clId="{FB13D292-911D-4B0B-B32B-06A24D760DB4}" dt="2024-08-29T05:18:11.801" v="558"/>
        <pc:sldMkLst>
          <pc:docMk/>
          <pc:sldMk cId="434522429" sldId="259"/>
        </pc:sldMkLst>
        <pc:spChg chg="add del mod">
          <ac:chgData name="正" userId="88dfc6db-d44e-46e8-a6b1-d9059fe80d73" providerId="ADAL" clId="{FB13D292-911D-4B0B-B32B-06A24D760DB4}" dt="2024-08-29T05:14:47.716" v="544" actId="478"/>
          <ac:spMkLst>
            <pc:docMk/>
            <pc:sldMk cId="434522429" sldId="259"/>
            <ac:spMk id="8" creationId="{B9B5C635-ECED-187D-877D-4B4D73B04EC6}"/>
          </ac:spMkLst>
        </pc:spChg>
        <pc:spChg chg="add del mod">
          <ac:chgData name="正" userId="88dfc6db-d44e-46e8-a6b1-d9059fe80d73" providerId="ADAL" clId="{FB13D292-911D-4B0B-B32B-06A24D760DB4}" dt="2024-08-29T05:18:11.370" v="557" actId="478"/>
          <ac:spMkLst>
            <pc:docMk/>
            <pc:sldMk cId="434522429" sldId="259"/>
            <ac:spMk id="9" creationId="{50A74473-2C02-907A-9F36-1AE0F0A3EBE7}"/>
          </ac:spMkLst>
        </pc:spChg>
        <pc:spChg chg="add mod">
          <ac:chgData name="正" userId="88dfc6db-d44e-46e8-a6b1-d9059fe80d73" providerId="ADAL" clId="{FB13D292-911D-4B0B-B32B-06A24D760DB4}" dt="2024-08-29T05:18:11.801" v="558"/>
          <ac:spMkLst>
            <pc:docMk/>
            <pc:sldMk cId="434522429" sldId="259"/>
            <ac:spMk id="10" creationId="{FC5F632B-1555-F9B0-A578-F4DE7362DF17}"/>
          </ac:spMkLst>
        </pc:spChg>
        <pc:spChg chg="mod">
          <ac:chgData name="正" userId="88dfc6db-d44e-46e8-a6b1-d9059fe80d73" providerId="ADAL" clId="{FB13D292-911D-4B0B-B32B-06A24D760DB4}" dt="2024-08-29T05:01:04.235" v="513" actId="2711"/>
          <ac:spMkLst>
            <pc:docMk/>
            <pc:sldMk cId="434522429" sldId="259"/>
            <ac:spMk id="12" creationId="{54C74168-0C62-671C-E2BA-457876028790}"/>
          </ac:spMkLst>
        </pc:spChg>
        <pc:picChg chg="del">
          <ac:chgData name="正" userId="88dfc6db-d44e-46e8-a6b1-d9059fe80d73" providerId="ADAL" clId="{FB13D292-911D-4B0B-B32B-06A24D760DB4}" dt="2024-08-29T04:47:12.989" v="328" actId="478"/>
          <ac:picMkLst>
            <pc:docMk/>
            <pc:sldMk cId="434522429" sldId="259"/>
            <ac:picMk id="3" creationId="{5C507F81-682A-6354-3C5F-87C7B8F17ED9}"/>
          </ac:picMkLst>
        </pc:picChg>
        <pc:picChg chg="del">
          <ac:chgData name="正" userId="88dfc6db-d44e-46e8-a6b1-d9059fe80d73" providerId="ADAL" clId="{FB13D292-911D-4B0B-B32B-06A24D760DB4}" dt="2024-08-29T04:47:06.109" v="325" actId="478"/>
          <ac:picMkLst>
            <pc:docMk/>
            <pc:sldMk cId="434522429" sldId="259"/>
            <ac:picMk id="11" creationId="{3212CFAD-043A-5769-A06C-1A7AB992FB26}"/>
          </ac:picMkLst>
        </pc:picChg>
        <pc:picChg chg="add mod">
          <ac:chgData name="正" userId="88dfc6db-d44e-46e8-a6b1-d9059fe80d73" providerId="ADAL" clId="{FB13D292-911D-4B0B-B32B-06A24D760DB4}" dt="2024-08-29T04:51:52.433" v="393" actId="732"/>
          <ac:picMkLst>
            <pc:docMk/>
            <pc:sldMk cId="434522429" sldId="259"/>
            <ac:picMk id="1026" creationId="{D716F6F2-A0B5-6C6A-5ECD-F75D6384B720}"/>
          </ac:picMkLst>
        </pc:picChg>
      </pc:sldChg>
      <pc:sldChg chg="new del">
        <pc:chgData name="正" userId="88dfc6db-d44e-46e8-a6b1-d9059fe80d73" providerId="ADAL" clId="{FB13D292-911D-4B0B-B32B-06A24D760DB4}" dt="2024-08-29T05:01:38.094" v="514" actId="47"/>
        <pc:sldMkLst>
          <pc:docMk/>
          <pc:sldMk cId="728883419" sldId="260"/>
        </pc:sldMkLst>
      </pc:sldChg>
      <pc:sldChg chg="addSp delSp modSp add mod setBg">
        <pc:chgData name="正" userId="88dfc6db-d44e-46e8-a6b1-d9059fe80d73" providerId="ADAL" clId="{FB13D292-911D-4B0B-B32B-06A24D760DB4}" dt="2024-08-29T05:18:09.336" v="556"/>
        <pc:sldMkLst>
          <pc:docMk/>
          <pc:sldMk cId="3172468454" sldId="261"/>
        </pc:sldMkLst>
        <pc:spChg chg="add del mod">
          <ac:chgData name="正" userId="88dfc6db-d44e-46e8-a6b1-d9059fe80d73" providerId="ADAL" clId="{FB13D292-911D-4B0B-B32B-06A24D760DB4}" dt="2024-08-29T05:14:50.368" v="546" actId="478"/>
          <ac:spMkLst>
            <pc:docMk/>
            <pc:sldMk cId="3172468454" sldId="261"/>
            <ac:spMk id="9" creationId="{2D5C5CAC-BE33-2DB2-C747-603A9BC0C437}"/>
          </ac:spMkLst>
        </pc:spChg>
        <pc:spChg chg="add del mod">
          <ac:chgData name="正" userId="88dfc6db-d44e-46e8-a6b1-d9059fe80d73" providerId="ADAL" clId="{FB13D292-911D-4B0B-B32B-06A24D760DB4}" dt="2024-08-29T05:18:08.895" v="555" actId="478"/>
          <ac:spMkLst>
            <pc:docMk/>
            <pc:sldMk cId="3172468454" sldId="261"/>
            <ac:spMk id="10" creationId="{410A33BE-968F-83AA-24C2-3986CEC23B49}"/>
          </ac:spMkLst>
        </pc:spChg>
        <pc:spChg chg="add mod">
          <ac:chgData name="正" userId="88dfc6db-d44e-46e8-a6b1-d9059fe80d73" providerId="ADAL" clId="{FB13D292-911D-4B0B-B32B-06A24D760DB4}" dt="2024-08-29T05:18:09.336" v="556"/>
          <ac:spMkLst>
            <pc:docMk/>
            <pc:sldMk cId="3172468454" sldId="261"/>
            <ac:spMk id="11" creationId="{170B5889-8F10-331F-1D68-5B1CAA6F3C9C}"/>
          </ac:spMkLst>
        </pc:spChg>
        <pc:spChg chg="mod">
          <ac:chgData name="正" userId="88dfc6db-d44e-46e8-a6b1-d9059fe80d73" providerId="ADAL" clId="{FB13D292-911D-4B0B-B32B-06A24D760DB4}" dt="2024-08-29T04:49:17.499" v="381" actId="1076"/>
          <ac:spMkLst>
            <pc:docMk/>
            <pc:sldMk cId="3172468454" sldId="261"/>
            <ac:spMk id="12" creationId="{54C74168-0C62-671C-E2BA-457876028790}"/>
          </ac:spMkLst>
        </pc:spChg>
        <pc:picChg chg="add mod modCrop">
          <ac:chgData name="正" userId="88dfc6db-d44e-46e8-a6b1-d9059fe80d73" providerId="ADAL" clId="{FB13D292-911D-4B0B-B32B-06A24D760DB4}" dt="2024-08-29T04:51:41.872" v="392" actId="732"/>
          <ac:picMkLst>
            <pc:docMk/>
            <pc:sldMk cId="3172468454" sldId="261"/>
            <ac:picMk id="8" creationId="{2A17440E-3508-7FC6-11AD-168B7C4B51C6}"/>
          </ac:picMkLst>
        </pc:picChg>
        <pc:picChg chg="del">
          <ac:chgData name="正" userId="88dfc6db-d44e-46e8-a6b1-d9059fe80d73" providerId="ADAL" clId="{FB13D292-911D-4B0B-B32B-06A24D760DB4}" dt="2024-08-29T04:49:21.012" v="382" actId="478"/>
          <ac:picMkLst>
            <pc:docMk/>
            <pc:sldMk cId="3172468454" sldId="261"/>
            <ac:picMk id="1026" creationId="{D716F6F2-A0B5-6C6A-5ECD-F75D6384B720}"/>
          </ac:picMkLst>
        </pc:picChg>
      </pc:sldChg>
      <pc:sldChg chg="addSp delSp modSp add mod">
        <pc:chgData name="正" userId="88dfc6db-d44e-46e8-a6b1-d9059fe80d73" providerId="ADAL" clId="{FB13D292-911D-4B0B-B32B-06A24D760DB4}" dt="2024-08-29T05:18:06.743" v="554"/>
        <pc:sldMkLst>
          <pc:docMk/>
          <pc:sldMk cId="1051302878" sldId="262"/>
        </pc:sldMkLst>
        <pc:spChg chg="add del mod">
          <ac:chgData name="正" userId="88dfc6db-d44e-46e8-a6b1-d9059fe80d73" providerId="ADAL" clId="{FB13D292-911D-4B0B-B32B-06A24D760DB4}" dt="2024-08-29T05:14:52.757" v="548" actId="478"/>
          <ac:spMkLst>
            <pc:docMk/>
            <pc:sldMk cId="1051302878" sldId="262"/>
            <ac:spMk id="3" creationId="{10E16F54-65E8-E883-CAD8-A916E80F7CFC}"/>
          </ac:spMkLst>
        </pc:spChg>
        <pc:spChg chg="del">
          <ac:chgData name="正" userId="88dfc6db-d44e-46e8-a6b1-d9059fe80d73" providerId="ADAL" clId="{FB13D292-911D-4B0B-B32B-06A24D760DB4}" dt="2024-08-29T05:09:24.119" v="519" actId="478"/>
          <ac:spMkLst>
            <pc:docMk/>
            <pc:sldMk cId="1051302878" sldId="262"/>
            <ac:spMk id="9" creationId="{2D5C5CAC-BE33-2DB2-C747-603A9BC0C437}"/>
          </ac:spMkLst>
        </pc:spChg>
        <pc:spChg chg="add del mod">
          <ac:chgData name="正" userId="88dfc6db-d44e-46e8-a6b1-d9059fe80d73" providerId="ADAL" clId="{FB13D292-911D-4B0B-B32B-06A24D760DB4}" dt="2024-08-29T05:18:06.382" v="553" actId="478"/>
          <ac:spMkLst>
            <pc:docMk/>
            <pc:sldMk cId="1051302878" sldId="262"/>
            <ac:spMk id="10" creationId="{3763764F-9E25-DCE7-A3BA-B7C0EF8C9A68}"/>
          </ac:spMkLst>
        </pc:spChg>
        <pc:spChg chg="add mod">
          <ac:chgData name="正" userId="88dfc6db-d44e-46e8-a6b1-d9059fe80d73" providerId="ADAL" clId="{FB13D292-911D-4B0B-B32B-06A24D760DB4}" dt="2024-08-29T05:18:06.743" v="554"/>
          <ac:spMkLst>
            <pc:docMk/>
            <pc:sldMk cId="1051302878" sldId="262"/>
            <ac:spMk id="11" creationId="{784FE785-D83F-4AFC-C663-8F748552327E}"/>
          </ac:spMkLst>
        </pc:spChg>
        <pc:spChg chg="mod">
          <ac:chgData name="正" userId="88dfc6db-d44e-46e8-a6b1-d9059fe80d73" providerId="ADAL" clId="{FB13D292-911D-4B0B-B32B-06A24D760DB4}" dt="2024-08-29T05:00:56.274" v="512" actId="1076"/>
          <ac:spMkLst>
            <pc:docMk/>
            <pc:sldMk cId="1051302878" sldId="262"/>
            <ac:spMk id="12" creationId="{54C74168-0C62-671C-E2BA-457876028790}"/>
          </ac:spMkLst>
        </pc:spChg>
        <pc:picChg chg="del">
          <ac:chgData name="正" userId="88dfc6db-d44e-46e8-a6b1-d9059fe80d73" providerId="ADAL" clId="{FB13D292-911D-4B0B-B32B-06A24D760DB4}" dt="2024-08-29T04:53:56.429" v="454" actId="478"/>
          <ac:picMkLst>
            <pc:docMk/>
            <pc:sldMk cId="1051302878" sldId="262"/>
            <ac:picMk id="8" creationId="{2A17440E-3508-7FC6-11AD-168B7C4B51C6}"/>
          </ac:picMkLst>
        </pc:picChg>
        <pc:picChg chg="add mod">
          <ac:chgData name="正" userId="88dfc6db-d44e-46e8-a6b1-d9059fe80d73" providerId="ADAL" clId="{FB13D292-911D-4B0B-B32B-06A24D760DB4}" dt="2024-08-29T04:57:21.756" v="459" actId="732"/>
          <ac:picMkLst>
            <pc:docMk/>
            <pc:sldMk cId="1051302878" sldId="262"/>
            <ac:picMk id="2050" creationId="{4C29ED19-6F15-B1ED-DC8C-FEB4364930C4}"/>
          </ac:picMkLst>
        </pc:picChg>
      </pc:sldChg>
      <pc:sldChg chg="addSp delSp modSp add mod">
        <pc:chgData name="正" userId="88dfc6db-d44e-46e8-a6b1-d9059fe80d73" providerId="ADAL" clId="{FB13D292-911D-4B0B-B32B-06A24D760DB4}" dt="2024-08-29T05:17:57.371" v="552" actId="14100"/>
        <pc:sldMkLst>
          <pc:docMk/>
          <pc:sldMk cId="2397202967" sldId="263"/>
        </pc:sldMkLst>
        <pc:spChg chg="del mod">
          <ac:chgData name="正" userId="88dfc6db-d44e-46e8-a6b1-d9059fe80d73" providerId="ADAL" clId="{FB13D292-911D-4B0B-B32B-06A24D760DB4}" dt="2024-08-29T05:09:29.741" v="521" actId="478"/>
          <ac:spMkLst>
            <pc:docMk/>
            <pc:sldMk cId="2397202967" sldId="263"/>
            <ac:spMk id="9" creationId="{2D5C5CAC-BE33-2DB2-C747-603A9BC0C437}"/>
          </ac:spMkLst>
        </pc:spChg>
        <pc:spChg chg="add del mod">
          <ac:chgData name="正" userId="88dfc6db-d44e-46e8-a6b1-d9059fe80d73" providerId="ADAL" clId="{FB13D292-911D-4B0B-B32B-06A24D760DB4}" dt="2024-08-29T05:14:55.477" v="550" actId="478"/>
          <ac:spMkLst>
            <pc:docMk/>
            <pc:sldMk cId="2397202967" sldId="263"/>
            <ac:spMk id="10" creationId="{ABF4A7A4-3582-8199-C238-BDF3A0C48A08}"/>
          </ac:spMkLst>
        </pc:spChg>
        <pc:spChg chg="add mod">
          <ac:chgData name="正" userId="88dfc6db-d44e-46e8-a6b1-d9059fe80d73" providerId="ADAL" clId="{FB13D292-911D-4B0B-B32B-06A24D760DB4}" dt="2024-08-29T05:17:57.371" v="552" actId="14100"/>
          <ac:spMkLst>
            <pc:docMk/>
            <pc:sldMk cId="2397202967" sldId="263"/>
            <ac:spMk id="11" creationId="{446E7833-7DD0-187F-C501-C667593843CF}"/>
          </ac:spMkLst>
        </pc:spChg>
        <pc:spChg chg="mod">
          <ac:chgData name="正" userId="88dfc6db-d44e-46e8-a6b1-d9059fe80d73" providerId="ADAL" clId="{FB13D292-911D-4B0B-B32B-06A24D760DB4}" dt="2024-08-29T05:00:44.770" v="510" actId="2711"/>
          <ac:spMkLst>
            <pc:docMk/>
            <pc:sldMk cId="2397202967" sldId="263"/>
            <ac:spMk id="12" creationId="{54C74168-0C62-671C-E2BA-457876028790}"/>
          </ac:spMkLst>
        </pc:spChg>
        <pc:picChg chg="add mod modCrop">
          <ac:chgData name="正" userId="88dfc6db-d44e-46e8-a6b1-d9059fe80d73" providerId="ADAL" clId="{FB13D292-911D-4B0B-B32B-06A24D760DB4}" dt="2024-08-29T05:00:06.190" v="486" actId="732"/>
          <ac:picMkLst>
            <pc:docMk/>
            <pc:sldMk cId="2397202967" sldId="263"/>
            <ac:picMk id="8" creationId="{2A6A0E1C-E2A8-2557-C20C-263FED2CBED3}"/>
          </ac:picMkLst>
        </pc:picChg>
        <pc:picChg chg="del">
          <ac:chgData name="正" userId="88dfc6db-d44e-46e8-a6b1-d9059fe80d73" providerId="ADAL" clId="{FB13D292-911D-4B0B-B32B-06A24D760DB4}" dt="2024-08-29T04:59:28.624" v="461" actId="478"/>
          <ac:picMkLst>
            <pc:docMk/>
            <pc:sldMk cId="2397202967" sldId="263"/>
            <ac:picMk id="2050" creationId="{4C29ED19-6F15-B1ED-DC8C-FEB4364930C4}"/>
          </ac:picMkLst>
        </pc:picChg>
      </pc:sldChg>
      <pc:sldMasterChg chg="modSp modSldLayout">
        <pc:chgData name="正" userId="88dfc6db-d44e-46e8-a6b1-d9059fe80d73" providerId="ADAL" clId="{FB13D292-911D-4B0B-B32B-06A24D760DB4}" dt="2024-08-29T02:24:13.313" v="2"/>
        <pc:sldMasterMkLst>
          <pc:docMk/>
          <pc:sldMasterMk cId="2408862221" sldId="2147483732"/>
        </pc:sldMasterMkLst>
        <pc:spChg chg="mod">
          <ac:chgData name="正" userId="88dfc6db-d44e-46e8-a6b1-d9059fe80d73" providerId="ADAL" clId="{FB13D292-911D-4B0B-B32B-06A24D760DB4}" dt="2024-08-29T02:24:13.313" v="2"/>
          <ac:spMkLst>
            <pc:docMk/>
            <pc:sldMasterMk cId="2408862221" sldId="2147483732"/>
            <ac:spMk id="2" creationId="{00000000-0000-0000-0000-000000000000}"/>
          </ac:spMkLst>
        </pc:spChg>
        <pc:spChg chg="mod">
          <ac:chgData name="正" userId="88dfc6db-d44e-46e8-a6b1-d9059fe80d73" providerId="ADAL" clId="{FB13D292-911D-4B0B-B32B-06A24D760DB4}" dt="2024-08-29T02:24:13.313" v="2"/>
          <ac:spMkLst>
            <pc:docMk/>
            <pc:sldMasterMk cId="2408862221" sldId="2147483732"/>
            <ac:spMk id="3" creationId="{00000000-0000-0000-0000-000000000000}"/>
          </ac:spMkLst>
        </pc:spChg>
        <pc:spChg chg="mod">
          <ac:chgData name="正" userId="88dfc6db-d44e-46e8-a6b1-d9059fe80d73" providerId="ADAL" clId="{FB13D292-911D-4B0B-B32B-06A24D760DB4}" dt="2024-08-29T02:24:13.313" v="2"/>
          <ac:spMkLst>
            <pc:docMk/>
            <pc:sldMasterMk cId="2408862221" sldId="2147483732"/>
            <ac:spMk id="4" creationId="{00000000-0000-0000-0000-000000000000}"/>
          </ac:spMkLst>
        </pc:spChg>
        <pc:spChg chg="mod">
          <ac:chgData name="正" userId="88dfc6db-d44e-46e8-a6b1-d9059fe80d73" providerId="ADAL" clId="{FB13D292-911D-4B0B-B32B-06A24D760DB4}" dt="2024-08-29T02:24:13.313" v="2"/>
          <ac:spMkLst>
            <pc:docMk/>
            <pc:sldMasterMk cId="2408862221" sldId="2147483732"/>
            <ac:spMk id="5" creationId="{00000000-0000-0000-0000-000000000000}"/>
          </ac:spMkLst>
        </pc:spChg>
        <pc:spChg chg="mod">
          <ac:chgData name="正" userId="88dfc6db-d44e-46e8-a6b1-d9059fe80d73" providerId="ADAL" clId="{FB13D292-911D-4B0B-B32B-06A24D760DB4}" dt="2024-08-29T02:24:13.313" v="2"/>
          <ac:spMkLst>
            <pc:docMk/>
            <pc:sldMasterMk cId="2408862221" sldId="2147483732"/>
            <ac:spMk id="6" creationId="{00000000-0000-0000-0000-000000000000}"/>
          </ac:spMkLst>
        </pc:spChg>
        <pc:sldLayoutChg chg="modSp">
          <pc:chgData name="正" userId="88dfc6db-d44e-46e8-a6b1-d9059fe80d73" providerId="ADAL" clId="{FB13D292-911D-4B0B-B32B-06A24D760DB4}" dt="2024-08-29T02:24:13.313" v="2"/>
          <pc:sldLayoutMkLst>
            <pc:docMk/>
            <pc:sldMasterMk cId="2408862221" sldId="2147483732"/>
            <pc:sldLayoutMk cId="1065814671" sldId="2147483733"/>
          </pc:sldLayoutMkLst>
          <pc:spChg chg="mod">
            <ac:chgData name="正" userId="88dfc6db-d44e-46e8-a6b1-d9059fe80d73" providerId="ADAL" clId="{FB13D292-911D-4B0B-B32B-06A24D760DB4}" dt="2024-08-29T02:24:13.313" v="2"/>
            <ac:spMkLst>
              <pc:docMk/>
              <pc:sldMasterMk cId="2408862221" sldId="2147483732"/>
              <pc:sldLayoutMk cId="1065814671" sldId="2147483733"/>
              <ac:spMk id="2" creationId="{00000000-0000-0000-0000-000000000000}"/>
            </ac:spMkLst>
          </pc:spChg>
          <pc:spChg chg="mod">
            <ac:chgData name="正" userId="88dfc6db-d44e-46e8-a6b1-d9059fe80d73" providerId="ADAL" clId="{FB13D292-911D-4B0B-B32B-06A24D760DB4}" dt="2024-08-29T02:24:13.313" v="2"/>
            <ac:spMkLst>
              <pc:docMk/>
              <pc:sldMasterMk cId="2408862221" sldId="2147483732"/>
              <pc:sldLayoutMk cId="1065814671" sldId="2147483733"/>
              <ac:spMk id="3" creationId="{00000000-0000-0000-0000-000000000000}"/>
            </ac:spMkLst>
          </pc:spChg>
        </pc:sldLayoutChg>
        <pc:sldLayoutChg chg="modSp">
          <pc:chgData name="正" userId="88dfc6db-d44e-46e8-a6b1-d9059fe80d73" providerId="ADAL" clId="{FB13D292-911D-4B0B-B32B-06A24D760DB4}" dt="2024-08-29T02:24:13.313" v="2"/>
          <pc:sldLayoutMkLst>
            <pc:docMk/>
            <pc:sldMasterMk cId="2408862221" sldId="2147483732"/>
            <pc:sldLayoutMk cId="2228054227" sldId="2147483735"/>
          </pc:sldLayoutMkLst>
          <pc:spChg chg="mod">
            <ac:chgData name="正" userId="88dfc6db-d44e-46e8-a6b1-d9059fe80d73" providerId="ADAL" clId="{FB13D292-911D-4B0B-B32B-06A24D760DB4}" dt="2024-08-29T02:24:13.313" v="2"/>
            <ac:spMkLst>
              <pc:docMk/>
              <pc:sldMasterMk cId="2408862221" sldId="2147483732"/>
              <pc:sldLayoutMk cId="2228054227" sldId="2147483735"/>
              <ac:spMk id="2" creationId="{00000000-0000-0000-0000-000000000000}"/>
            </ac:spMkLst>
          </pc:spChg>
          <pc:spChg chg="mod">
            <ac:chgData name="正" userId="88dfc6db-d44e-46e8-a6b1-d9059fe80d73" providerId="ADAL" clId="{FB13D292-911D-4B0B-B32B-06A24D760DB4}" dt="2024-08-29T02:24:13.313" v="2"/>
            <ac:spMkLst>
              <pc:docMk/>
              <pc:sldMasterMk cId="2408862221" sldId="2147483732"/>
              <pc:sldLayoutMk cId="2228054227" sldId="2147483735"/>
              <ac:spMk id="3" creationId="{00000000-0000-0000-0000-000000000000}"/>
            </ac:spMkLst>
          </pc:spChg>
        </pc:sldLayoutChg>
        <pc:sldLayoutChg chg="modSp">
          <pc:chgData name="正" userId="88dfc6db-d44e-46e8-a6b1-d9059fe80d73" providerId="ADAL" clId="{FB13D292-911D-4B0B-B32B-06A24D760DB4}" dt="2024-08-29T02:24:13.313" v="2"/>
          <pc:sldLayoutMkLst>
            <pc:docMk/>
            <pc:sldMasterMk cId="2408862221" sldId="2147483732"/>
            <pc:sldLayoutMk cId="738894490" sldId="2147483736"/>
          </pc:sldLayoutMkLst>
          <pc:spChg chg="mod">
            <ac:chgData name="正" userId="88dfc6db-d44e-46e8-a6b1-d9059fe80d73" providerId="ADAL" clId="{FB13D292-911D-4B0B-B32B-06A24D760DB4}" dt="2024-08-29T02:24:13.313" v="2"/>
            <ac:spMkLst>
              <pc:docMk/>
              <pc:sldMasterMk cId="2408862221" sldId="2147483732"/>
              <pc:sldLayoutMk cId="738894490" sldId="2147483736"/>
              <ac:spMk id="3" creationId="{00000000-0000-0000-0000-000000000000}"/>
            </ac:spMkLst>
          </pc:spChg>
          <pc:spChg chg="mod">
            <ac:chgData name="正" userId="88dfc6db-d44e-46e8-a6b1-d9059fe80d73" providerId="ADAL" clId="{FB13D292-911D-4B0B-B32B-06A24D760DB4}" dt="2024-08-29T02:24:13.313" v="2"/>
            <ac:spMkLst>
              <pc:docMk/>
              <pc:sldMasterMk cId="2408862221" sldId="2147483732"/>
              <pc:sldLayoutMk cId="738894490" sldId="2147483736"/>
              <ac:spMk id="4" creationId="{00000000-0000-0000-0000-000000000000}"/>
            </ac:spMkLst>
          </pc:spChg>
        </pc:sldLayoutChg>
        <pc:sldLayoutChg chg="modSp">
          <pc:chgData name="正" userId="88dfc6db-d44e-46e8-a6b1-d9059fe80d73" providerId="ADAL" clId="{FB13D292-911D-4B0B-B32B-06A24D760DB4}" dt="2024-08-29T02:24:13.313" v="2"/>
          <pc:sldLayoutMkLst>
            <pc:docMk/>
            <pc:sldMasterMk cId="2408862221" sldId="2147483732"/>
            <pc:sldLayoutMk cId="4168802635" sldId="2147483737"/>
          </pc:sldLayoutMkLst>
          <pc:spChg chg="mod">
            <ac:chgData name="正" userId="88dfc6db-d44e-46e8-a6b1-d9059fe80d73" providerId="ADAL" clId="{FB13D292-911D-4B0B-B32B-06A24D760DB4}" dt="2024-08-29T02:24:13.313" v="2"/>
            <ac:spMkLst>
              <pc:docMk/>
              <pc:sldMasterMk cId="2408862221" sldId="2147483732"/>
              <pc:sldLayoutMk cId="4168802635" sldId="2147483737"/>
              <ac:spMk id="2" creationId="{00000000-0000-0000-0000-000000000000}"/>
            </ac:spMkLst>
          </pc:spChg>
          <pc:spChg chg="mod">
            <ac:chgData name="正" userId="88dfc6db-d44e-46e8-a6b1-d9059fe80d73" providerId="ADAL" clId="{FB13D292-911D-4B0B-B32B-06A24D760DB4}" dt="2024-08-29T02:24:13.313" v="2"/>
            <ac:spMkLst>
              <pc:docMk/>
              <pc:sldMasterMk cId="2408862221" sldId="2147483732"/>
              <pc:sldLayoutMk cId="4168802635" sldId="2147483737"/>
              <ac:spMk id="3" creationId="{00000000-0000-0000-0000-000000000000}"/>
            </ac:spMkLst>
          </pc:spChg>
          <pc:spChg chg="mod">
            <ac:chgData name="正" userId="88dfc6db-d44e-46e8-a6b1-d9059fe80d73" providerId="ADAL" clId="{FB13D292-911D-4B0B-B32B-06A24D760DB4}" dt="2024-08-29T02:24:13.313" v="2"/>
            <ac:spMkLst>
              <pc:docMk/>
              <pc:sldMasterMk cId="2408862221" sldId="2147483732"/>
              <pc:sldLayoutMk cId="4168802635" sldId="2147483737"/>
              <ac:spMk id="4" creationId="{00000000-0000-0000-0000-000000000000}"/>
            </ac:spMkLst>
          </pc:spChg>
          <pc:spChg chg="mod">
            <ac:chgData name="正" userId="88dfc6db-d44e-46e8-a6b1-d9059fe80d73" providerId="ADAL" clId="{FB13D292-911D-4B0B-B32B-06A24D760DB4}" dt="2024-08-29T02:24:13.313" v="2"/>
            <ac:spMkLst>
              <pc:docMk/>
              <pc:sldMasterMk cId="2408862221" sldId="2147483732"/>
              <pc:sldLayoutMk cId="4168802635" sldId="2147483737"/>
              <ac:spMk id="5" creationId="{00000000-0000-0000-0000-000000000000}"/>
            </ac:spMkLst>
          </pc:spChg>
          <pc:spChg chg="mod">
            <ac:chgData name="正" userId="88dfc6db-d44e-46e8-a6b1-d9059fe80d73" providerId="ADAL" clId="{FB13D292-911D-4B0B-B32B-06A24D760DB4}" dt="2024-08-29T02:24:13.313" v="2"/>
            <ac:spMkLst>
              <pc:docMk/>
              <pc:sldMasterMk cId="2408862221" sldId="2147483732"/>
              <pc:sldLayoutMk cId="4168802635" sldId="2147483737"/>
              <ac:spMk id="6" creationId="{00000000-0000-0000-0000-000000000000}"/>
            </ac:spMkLst>
          </pc:spChg>
        </pc:sldLayoutChg>
        <pc:sldLayoutChg chg="modSp">
          <pc:chgData name="正" userId="88dfc6db-d44e-46e8-a6b1-d9059fe80d73" providerId="ADAL" clId="{FB13D292-911D-4B0B-B32B-06A24D760DB4}" dt="2024-08-29T02:24:13.313" v="2"/>
          <pc:sldLayoutMkLst>
            <pc:docMk/>
            <pc:sldMasterMk cId="2408862221" sldId="2147483732"/>
            <pc:sldLayoutMk cId="1736869745" sldId="2147483740"/>
          </pc:sldLayoutMkLst>
          <pc:spChg chg="mod">
            <ac:chgData name="正" userId="88dfc6db-d44e-46e8-a6b1-d9059fe80d73" providerId="ADAL" clId="{FB13D292-911D-4B0B-B32B-06A24D760DB4}" dt="2024-08-29T02:24:13.313" v="2"/>
            <ac:spMkLst>
              <pc:docMk/>
              <pc:sldMasterMk cId="2408862221" sldId="2147483732"/>
              <pc:sldLayoutMk cId="1736869745" sldId="2147483740"/>
              <ac:spMk id="2" creationId="{00000000-0000-0000-0000-000000000000}"/>
            </ac:spMkLst>
          </pc:spChg>
          <pc:spChg chg="mod">
            <ac:chgData name="正" userId="88dfc6db-d44e-46e8-a6b1-d9059fe80d73" providerId="ADAL" clId="{FB13D292-911D-4B0B-B32B-06A24D760DB4}" dt="2024-08-29T02:24:13.313" v="2"/>
            <ac:spMkLst>
              <pc:docMk/>
              <pc:sldMasterMk cId="2408862221" sldId="2147483732"/>
              <pc:sldLayoutMk cId="1736869745" sldId="2147483740"/>
              <ac:spMk id="3" creationId="{00000000-0000-0000-0000-000000000000}"/>
            </ac:spMkLst>
          </pc:spChg>
          <pc:spChg chg="mod">
            <ac:chgData name="正" userId="88dfc6db-d44e-46e8-a6b1-d9059fe80d73" providerId="ADAL" clId="{FB13D292-911D-4B0B-B32B-06A24D760DB4}" dt="2024-08-29T02:24:13.313" v="2"/>
            <ac:spMkLst>
              <pc:docMk/>
              <pc:sldMasterMk cId="2408862221" sldId="2147483732"/>
              <pc:sldLayoutMk cId="1736869745" sldId="2147483740"/>
              <ac:spMk id="4" creationId="{00000000-0000-0000-0000-000000000000}"/>
            </ac:spMkLst>
          </pc:spChg>
        </pc:sldLayoutChg>
        <pc:sldLayoutChg chg="modSp">
          <pc:chgData name="正" userId="88dfc6db-d44e-46e8-a6b1-d9059fe80d73" providerId="ADAL" clId="{FB13D292-911D-4B0B-B32B-06A24D760DB4}" dt="2024-08-29T02:24:13.313" v="2"/>
          <pc:sldLayoutMkLst>
            <pc:docMk/>
            <pc:sldMasterMk cId="2408862221" sldId="2147483732"/>
            <pc:sldLayoutMk cId="30734157" sldId="2147483741"/>
          </pc:sldLayoutMkLst>
          <pc:spChg chg="mod">
            <ac:chgData name="正" userId="88dfc6db-d44e-46e8-a6b1-d9059fe80d73" providerId="ADAL" clId="{FB13D292-911D-4B0B-B32B-06A24D760DB4}" dt="2024-08-29T02:24:13.313" v="2"/>
            <ac:spMkLst>
              <pc:docMk/>
              <pc:sldMasterMk cId="2408862221" sldId="2147483732"/>
              <pc:sldLayoutMk cId="30734157" sldId="2147483741"/>
              <ac:spMk id="2" creationId="{00000000-0000-0000-0000-000000000000}"/>
            </ac:spMkLst>
          </pc:spChg>
          <pc:spChg chg="mod">
            <ac:chgData name="正" userId="88dfc6db-d44e-46e8-a6b1-d9059fe80d73" providerId="ADAL" clId="{FB13D292-911D-4B0B-B32B-06A24D760DB4}" dt="2024-08-29T02:24:13.313" v="2"/>
            <ac:spMkLst>
              <pc:docMk/>
              <pc:sldMasterMk cId="2408862221" sldId="2147483732"/>
              <pc:sldLayoutMk cId="30734157" sldId="2147483741"/>
              <ac:spMk id="3" creationId="{00000000-0000-0000-0000-000000000000}"/>
            </ac:spMkLst>
          </pc:spChg>
          <pc:spChg chg="mod">
            <ac:chgData name="正" userId="88dfc6db-d44e-46e8-a6b1-d9059fe80d73" providerId="ADAL" clId="{FB13D292-911D-4B0B-B32B-06A24D760DB4}" dt="2024-08-29T02:24:13.313" v="2"/>
            <ac:spMkLst>
              <pc:docMk/>
              <pc:sldMasterMk cId="2408862221" sldId="2147483732"/>
              <pc:sldLayoutMk cId="30734157" sldId="2147483741"/>
              <ac:spMk id="4" creationId="{00000000-0000-0000-0000-000000000000}"/>
            </ac:spMkLst>
          </pc:spChg>
        </pc:sldLayoutChg>
        <pc:sldLayoutChg chg="modSp">
          <pc:chgData name="正" userId="88dfc6db-d44e-46e8-a6b1-d9059fe80d73" providerId="ADAL" clId="{FB13D292-911D-4B0B-B32B-06A24D760DB4}" dt="2024-08-29T02:24:13.313" v="2"/>
          <pc:sldLayoutMkLst>
            <pc:docMk/>
            <pc:sldMasterMk cId="2408862221" sldId="2147483732"/>
            <pc:sldLayoutMk cId="3661712565" sldId="2147483743"/>
          </pc:sldLayoutMkLst>
          <pc:spChg chg="mod">
            <ac:chgData name="正" userId="88dfc6db-d44e-46e8-a6b1-d9059fe80d73" providerId="ADAL" clId="{FB13D292-911D-4B0B-B32B-06A24D760DB4}" dt="2024-08-29T02:24:13.313" v="2"/>
            <ac:spMkLst>
              <pc:docMk/>
              <pc:sldMasterMk cId="2408862221" sldId="2147483732"/>
              <pc:sldLayoutMk cId="3661712565" sldId="2147483743"/>
              <ac:spMk id="2" creationId="{00000000-0000-0000-0000-000000000000}"/>
            </ac:spMkLst>
          </pc:spChg>
          <pc:spChg chg="mod">
            <ac:chgData name="正" userId="88dfc6db-d44e-46e8-a6b1-d9059fe80d73" providerId="ADAL" clId="{FB13D292-911D-4B0B-B32B-06A24D760DB4}" dt="2024-08-29T02:24:13.313" v="2"/>
            <ac:spMkLst>
              <pc:docMk/>
              <pc:sldMasterMk cId="2408862221" sldId="2147483732"/>
              <pc:sldLayoutMk cId="3661712565" sldId="2147483743"/>
              <ac:spMk id="3" creationId="{00000000-0000-0000-0000-000000000000}"/>
            </ac:spMkLst>
          </pc:spChg>
        </pc:sldLayoutChg>
      </pc:sldMasterChg>
      <pc:sldMasterChg chg="modSp modSldLayout">
        <pc:chgData name="正" userId="88dfc6db-d44e-46e8-a6b1-d9059fe80d73" providerId="ADAL" clId="{FB13D292-911D-4B0B-B32B-06A24D760DB4}" dt="2024-08-29T04:35:26.852" v="237"/>
        <pc:sldMasterMkLst>
          <pc:docMk/>
          <pc:sldMasterMk cId="3585882267" sldId="2147483744"/>
        </pc:sldMasterMkLst>
        <pc:spChg chg="mod">
          <ac:chgData name="正" userId="88dfc6db-d44e-46e8-a6b1-d9059fe80d73" providerId="ADAL" clId="{FB13D292-911D-4B0B-B32B-06A24D760DB4}" dt="2024-08-29T04:35:26.852" v="237"/>
          <ac:spMkLst>
            <pc:docMk/>
            <pc:sldMasterMk cId="3585882267" sldId="2147483744"/>
            <ac:spMk id="2" creationId="{00000000-0000-0000-0000-000000000000}"/>
          </ac:spMkLst>
        </pc:spChg>
        <pc:spChg chg="mod">
          <ac:chgData name="正" userId="88dfc6db-d44e-46e8-a6b1-d9059fe80d73" providerId="ADAL" clId="{FB13D292-911D-4B0B-B32B-06A24D760DB4}" dt="2024-08-29T04:35:26.852" v="237"/>
          <ac:spMkLst>
            <pc:docMk/>
            <pc:sldMasterMk cId="3585882267" sldId="2147483744"/>
            <ac:spMk id="3" creationId="{00000000-0000-0000-0000-000000000000}"/>
          </ac:spMkLst>
        </pc:spChg>
        <pc:spChg chg="mod">
          <ac:chgData name="正" userId="88dfc6db-d44e-46e8-a6b1-d9059fe80d73" providerId="ADAL" clId="{FB13D292-911D-4B0B-B32B-06A24D760DB4}" dt="2024-08-29T04:35:26.852" v="237"/>
          <ac:spMkLst>
            <pc:docMk/>
            <pc:sldMasterMk cId="3585882267" sldId="2147483744"/>
            <ac:spMk id="4" creationId="{00000000-0000-0000-0000-000000000000}"/>
          </ac:spMkLst>
        </pc:spChg>
        <pc:spChg chg="mod">
          <ac:chgData name="正" userId="88dfc6db-d44e-46e8-a6b1-d9059fe80d73" providerId="ADAL" clId="{FB13D292-911D-4B0B-B32B-06A24D760DB4}" dt="2024-08-29T04:35:26.852" v="237"/>
          <ac:spMkLst>
            <pc:docMk/>
            <pc:sldMasterMk cId="3585882267" sldId="2147483744"/>
            <ac:spMk id="5" creationId="{00000000-0000-0000-0000-000000000000}"/>
          </ac:spMkLst>
        </pc:spChg>
        <pc:spChg chg="mod">
          <ac:chgData name="正" userId="88dfc6db-d44e-46e8-a6b1-d9059fe80d73" providerId="ADAL" clId="{FB13D292-911D-4B0B-B32B-06A24D760DB4}" dt="2024-08-29T04:35:26.852" v="237"/>
          <ac:spMkLst>
            <pc:docMk/>
            <pc:sldMasterMk cId="3585882267" sldId="2147483744"/>
            <ac:spMk id="6" creationId="{00000000-0000-0000-0000-000000000000}"/>
          </ac:spMkLst>
        </pc:spChg>
        <pc:sldLayoutChg chg="modSp">
          <pc:chgData name="正" userId="88dfc6db-d44e-46e8-a6b1-d9059fe80d73" providerId="ADAL" clId="{FB13D292-911D-4B0B-B32B-06A24D760DB4}" dt="2024-08-29T04:35:26.852" v="237"/>
          <pc:sldLayoutMkLst>
            <pc:docMk/>
            <pc:sldMasterMk cId="3585882267" sldId="2147483744"/>
            <pc:sldLayoutMk cId="2554204068" sldId="2147483745"/>
          </pc:sldLayoutMkLst>
          <pc:spChg chg="mod">
            <ac:chgData name="正" userId="88dfc6db-d44e-46e8-a6b1-d9059fe80d73" providerId="ADAL" clId="{FB13D292-911D-4B0B-B32B-06A24D760DB4}" dt="2024-08-29T04:35:26.852" v="237"/>
            <ac:spMkLst>
              <pc:docMk/>
              <pc:sldMasterMk cId="3585882267" sldId="2147483744"/>
              <pc:sldLayoutMk cId="2554204068" sldId="2147483745"/>
              <ac:spMk id="2" creationId="{00000000-0000-0000-0000-000000000000}"/>
            </ac:spMkLst>
          </pc:spChg>
          <pc:spChg chg="mod">
            <ac:chgData name="正" userId="88dfc6db-d44e-46e8-a6b1-d9059fe80d73" providerId="ADAL" clId="{FB13D292-911D-4B0B-B32B-06A24D760DB4}" dt="2024-08-29T04:35:26.852" v="237"/>
            <ac:spMkLst>
              <pc:docMk/>
              <pc:sldMasterMk cId="3585882267" sldId="2147483744"/>
              <pc:sldLayoutMk cId="2554204068" sldId="2147483745"/>
              <ac:spMk id="3" creationId="{00000000-0000-0000-0000-000000000000}"/>
            </ac:spMkLst>
          </pc:spChg>
        </pc:sldLayoutChg>
        <pc:sldLayoutChg chg="modSp">
          <pc:chgData name="正" userId="88dfc6db-d44e-46e8-a6b1-d9059fe80d73" providerId="ADAL" clId="{FB13D292-911D-4B0B-B32B-06A24D760DB4}" dt="2024-08-29T04:35:26.852" v="237"/>
          <pc:sldLayoutMkLst>
            <pc:docMk/>
            <pc:sldMasterMk cId="3585882267" sldId="2147483744"/>
            <pc:sldLayoutMk cId="4256127985" sldId="2147483747"/>
          </pc:sldLayoutMkLst>
          <pc:spChg chg="mod">
            <ac:chgData name="正" userId="88dfc6db-d44e-46e8-a6b1-d9059fe80d73" providerId="ADAL" clId="{FB13D292-911D-4B0B-B32B-06A24D760DB4}" dt="2024-08-29T04:35:26.852" v="237"/>
            <ac:spMkLst>
              <pc:docMk/>
              <pc:sldMasterMk cId="3585882267" sldId="2147483744"/>
              <pc:sldLayoutMk cId="4256127985" sldId="2147483747"/>
              <ac:spMk id="2" creationId="{00000000-0000-0000-0000-000000000000}"/>
            </ac:spMkLst>
          </pc:spChg>
          <pc:spChg chg="mod">
            <ac:chgData name="正" userId="88dfc6db-d44e-46e8-a6b1-d9059fe80d73" providerId="ADAL" clId="{FB13D292-911D-4B0B-B32B-06A24D760DB4}" dt="2024-08-29T04:35:26.852" v="237"/>
            <ac:spMkLst>
              <pc:docMk/>
              <pc:sldMasterMk cId="3585882267" sldId="2147483744"/>
              <pc:sldLayoutMk cId="4256127985" sldId="2147483747"/>
              <ac:spMk id="3" creationId="{00000000-0000-0000-0000-000000000000}"/>
            </ac:spMkLst>
          </pc:spChg>
        </pc:sldLayoutChg>
        <pc:sldLayoutChg chg="modSp">
          <pc:chgData name="正" userId="88dfc6db-d44e-46e8-a6b1-d9059fe80d73" providerId="ADAL" clId="{FB13D292-911D-4B0B-B32B-06A24D760DB4}" dt="2024-08-29T04:35:26.852" v="237"/>
          <pc:sldLayoutMkLst>
            <pc:docMk/>
            <pc:sldMasterMk cId="3585882267" sldId="2147483744"/>
            <pc:sldLayoutMk cId="4036054838" sldId="2147483748"/>
          </pc:sldLayoutMkLst>
          <pc:spChg chg="mod">
            <ac:chgData name="正" userId="88dfc6db-d44e-46e8-a6b1-d9059fe80d73" providerId="ADAL" clId="{FB13D292-911D-4B0B-B32B-06A24D760DB4}" dt="2024-08-29T04:35:26.852" v="237"/>
            <ac:spMkLst>
              <pc:docMk/>
              <pc:sldMasterMk cId="3585882267" sldId="2147483744"/>
              <pc:sldLayoutMk cId="4036054838" sldId="2147483748"/>
              <ac:spMk id="3" creationId="{00000000-0000-0000-0000-000000000000}"/>
            </ac:spMkLst>
          </pc:spChg>
          <pc:spChg chg="mod">
            <ac:chgData name="正" userId="88dfc6db-d44e-46e8-a6b1-d9059fe80d73" providerId="ADAL" clId="{FB13D292-911D-4B0B-B32B-06A24D760DB4}" dt="2024-08-29T04:35:26.852" v="237"/>
            <ac:spMkLst>
              <pc:docMk/>
              <pc:sldMasterMk cId="3585882267" sldId="2147483744"/>
              <pc:sldLayoutMk cId="4036054838" sldId="2147483748"/>
              <ac:spMk id="4" creationId="{00000000-0000-0000-0000-000000000000}"/>
            </ac:spMkLst>
          </pc:spChg>
        </pc:sldLayoutChg>
        <pc:sldLayoutChg chg="modSp">
          <pc:chgData name="正" userId="88dfc6db-d44e-46e8-a6b1-d9059fe80d73" providerId="ADAL" clId="{FB13D292-911D-4B0B-B32B-06A24D760DB4}" dt="2024-08-29T04:35:26.852" v="237"/>
          <pc:sldLayoutMkLst>
            <pc:docMk/>
            <pc:sldMasterMk cId="3585882267" sldId="2147483744"/>
            <pc:sldLayoutMk cId="2118228623" sldId="2147483749"/>
          </pc:sldLayoutMkLst>
          <pc:spChg chg="mod">
            <ac:chgData name="正" userId="88dfc6db-d44e-46e8-a6b1-d9059fe80d73" providerId="ADAL" clId="{FB13D292-911D-4B0B-B32B-06A24D760DB4}" dt="2024-08-29T04:35:26.852" v="237"/>
            <ac:spMkLst>
              <pc:docMk/>
              <pc:sldMasterMk cId="3585882267" sldId="2147483744"/>
              <pc:sldLayoutMk cId="2118228623" sldId="2147483749"/>
              <ac:spMk id="2" creationId="{00000000-0000-0000-0000-000000000000}"/>
            </ac:spMkLst>
          </pc:spChg>
          <pc:spChg chg="mod">
            <ac:chgData name="正" userId="88dfc6db-d44e-46e8-a6b1-d9059fe80d73" providerId="ADAL" clId="{FB13D292-911D-4B0B-B32B-06A24D760DB4}" dt="2024-08-29T04:35:26.852" v="237"/>
            <ac:spMkLst>
              <pc:docMk/>
              <pc:sldMasterMk cId="3585882267" sldId="2147483744"/>
              <pc:sldLayoutMk cId="2118228623" sldId="2147483749"/>
              <ac:spMk id="3" creationId="{00000000-0000-0000-0000-000000000000}"/>
            </ac:spMkLst>
          </pc:spChg>
          <pc:spChg chg="mod">
            <ac:chgData name="正" userId="88dfc6db-d44e-46e8-a6b1-d9059fe80d73" providerId="ADAL" clId="{FB13D292-911D-4B0B-B32B-06A24D760DB4}" dt="2024-08-29T04:35:26.852" v="237"/>
            <ac:spMkLst>
              <pc:docMk/>
              <pc:sldMasterMk cId="3585882267" sldId="2147483744"/>
              <pc:sldLayoutMk cId="2118228623" sldId="2147483749"/>
              <ac:spMk id="4" creationId="{00000000-0000-0000-0000-000000000000}"/>
            </ac:spMkLst>
          </pc:spChg>
          <pc:spChg chg="mod">
            <ac:chgData name="正" userId="88dfc6db-d44e-46e8-a6b1-d9059fe80d73" providerId="ADAL" clId="{FB13D292-911D-4B0B-B32B-06A24D760DB4}" dt="2024-08-29T04:35:26.852" v="237"/>
            <ac:spMkLst>
              <pc:docMk/>
              <pc:sldMasterMk cId="3585882267" sldId="2147483744"/>
              <pc:sldLayoutMk cId="2118228623" sldId="2147483749"/>
              <ac:spMk id="5" creationId="{00000000-0000-0000-0000-000000000000}"/>
            </ac:spMkLst>
          </pc:spChg>
          <pc:spChg chg="mod">
            <ac:chgData name="正" userId="88dfc6db-d44e-46e8-a6b1-d9059fe80d73" providerId="ADAL" clId="{FB13D292-911D-4B0B-B32B-06A24D760DB4}" dt="2024-08-29T04:35:26.852" v="237"/>
            <ac:spMkLst>
              <pc:docMk/>
              <pc:sldMasterMk cId="3585882267" sldId="2147483744"/>
              <pc:sldLayoutMk cId="2118228623" sldId="2147483749"/>
              <ac:spMk id="6" creationId="{00000000-0000-0000-0000-000000000000}"/>
            </ac:spMkLst>
          </pc:spChg>
        </pc:sldLayoutChg>
        <pc:sldLayoutChg chg="modSp">
          <pc:chgData name="正" userId="88dfc6db-d44e-46e8-a6b1-d9059fe80d73" providerId="ADAL" clId="{FB13D292-911D-4B0B-B32B-06A24D760DB4}" dt="2024-08-29T04:35:26.852" v="237"/>
          <pc:sldLayoutMkLst>
            <pc:docMk/>
            <pc:sldMasterMk cId="3585882267" sldId="2147483744"/>
            <pc:sldLayoutMk cId="4208382430" sldId="2147483752"/>
          </pc:sldLayoutMkLst>
          <pc:spChg chg="mod">
            <ac:chgData name="正" userId="88dfc6db-d44e-46e8-a6b1-d9059fe80d73" providerId="ADAL" clId="{FB13D292-911D-4B0B-B32B-06A24D760DB4}" dt="2024-08-29T04:35:26.852" v="237"/>
            <ac:spMkLst>
              <pc:docMk/>
              <pc:sldMasterMk cId="3585882267" sldId="2147483744"/>
              <pc:sldLayoutMk cId="4208382430" sldId="2147483752"/>
              <ac:spMk id="2" creationId="{00000000-0000-0000-0000-000000000000}"/>
            </ac:spMkLst>
          </pc:spChg>
          <pc:spChg chg="mod">
            <ac:chgData name="正" userId="88dfc6db-d44e-46e8-a6b1-d9059fe80d73" providerId="ADAL" clId="{FB13D292-911D-4B0B-B32B-06A24D760DB4}" dt="2024-08-29T04:35:26.852" v="237"/>
            <ac:spMkLst>
              <pc:docMk/>
              <pc:sldMasterMk cId="3585882267" sldId="2147483744"/>
              <pc:sldLayoutMk cId="4208382430" sldId="2147483752"/>
              <ac:spMk id="3" creationId="{00000000-0000-0000-0000-000000000000}"/>
            </ac:spMkLst>
          </pc:spChg>
          <pc:spChg chg="mod">
            <ac:chgData name="正" userId="88dfc6db-d44e-46e8-a6b1-d9059fe80d73" providerId="ADAL" clId="{FB13D292-911D-4B0B-B32B-06A24D760DB4}" dt="2024-08-29T04:35:26.852" v="237"/>
            <ac:spMkLst>
              <pc:docMk/>
              <pc:sldMasterMk cId="3585882267" sldId="2147483744"/>
              <pc:sldLayoutMk cId="4208382430" sldId="2147483752"/>
              <ac:spMk id="4" creationId="{00000000-0000-0000-0000-000000000000}"/>
            </ac:spMkLst>
          </pc:spChg>
        </pc:sldLayoutChg>
        <pc:sldLayoutChg chg="modSp">
          <pc:chgData name="正" userId="88dfc6db-d44e-46e8-a6b1-d9059fe80d73" providerId="ADAL" clId="{FB13D292-911D-4B0B-B32B-06A24D760DB4}" dt="2024-08-29T04:35:26.852" v="237"/>
          <pc:sldLayoutMkLst>
            <pc:docMk/>
            <pc:sldMasterMk cId="3585882267" sldId="2147483744"/>
            <pc:sldLayoutMk cId="2876319024" sldId="2147483753"/>
          </pc:sldLayoutMkLst>
          <pc:spChg chg="mod">
            <ac:chgData name="正" userId="88dfc6db-d44e-46e8-a6b1-d9059fe80d73" providerId="ADAL" clId="{FB13D292-911D-4B0B-B32B-06A24D760DB4}" dt="2024-08-29T04:35:26.852" v="237"/>
            <ac:spMkLst>
              <pc:docMk/>
              <pc:sldMasterMk cId="3585882267" sldId="2147483744"/>
              <pc:sldLayoutMk cId="2876319024" sldId="2147483753"/>
              <ac:spMk id="2" creationId="{00000000-0000-0000-0000-000000000000}"/>
            </ac:spMkLst>
          </pc:spChg>
          <pc:spChg chg="mod">
            <ac:chgData name="正" userId="88dfc6db-d44e-46e8-a6b1-d9059fe80d73" providerId="ADAL" clId="{FB13D292-911D-4B0B-B32B-06A24D760DB4}" dt="2024-08-29T04:35:26.852" v="237"/>
            <ac:spMkLst>
              <pc:docMk/>
              <pc:sldMasterMk cId="3585882267" sldId="2147483744"/>
              <pc:sldLayoutMk cId="2876319024" sldId="2147483753"/>
              <ac:spMk id="3" creationId="{00000000-0000-0000-0000-000000000000}"/>
            </ac:spMkLst>
          </pc:spChg>
          <pc:spChg chg="mod">
            <ac:chgData name="正" userId="88dfc6db-d44e-46e8-a6b1-d9059fe80d73" providerId="ADAL" clId="{FB13D292-911D-4B0B-B32B-06A24D760DB4}" dt="2024-08-29T04:35:26.852" v="237"/>
            <ac:spMkLst>
              <pc:docMk/>
              <pc:sldMasterMk cId="3585882267" sldId="2147483744"/>
              <pc:sldLayoutMk cId="2876319024" sldId="2147483753"/>
              <ac:spMk id="4" creationId="{00000000-0000-0000-0000-000000000000}"/>
            </ac:spMkLst>
          </pc:spChg>
        </pc:sldLayoutChg>
        <pc:sldLayoutChg chg="modSp">
          <pc:chgData name="正" userId="88dfc6db-d44e-46e8-a6b1-d9059fe80d73" providerId="ADAL" clId="{FB13D292-911D-4B0B-B32B-06A24D760DB4}" dt="2024-08-29T04:35:26.852" v="237"/>
          <pc:sldLayoutMkLst>
            <pc:docMk/>
            <pc:sldMasterMk cId="3585882267" sldId="2147483744"/>
            <pc:sldLayoutMk cId="1823625296" sldId="2147483755"/>
          </pc:sldLayoutMkLst>
          <pc:spChg chg="mod">
            <ac:chgData name="正" userId="88dfc6db-d44e-46e8-a6b1-d9059fe80d73" providerId="ADAL" clId="{FB13D292-911D-4B0B-B32B-06A24D760DB4}" dt="2024-08-29T04:35:26.852" v="237"/>
            <ac:spMkLst>
              <pc:docMk/>
              <pc:sldMasterMk cId="3585882267" sldId="2147483744"/>
              <pc:sldLayoutMk cId="1823625296" sldId="2147483755"/>
              <ac:spMk id="2" creationId="{00000000-0000-0000-0000-000000000000}"/>
            </ac:spMkLst>
          </pc:spChg>
          <pc:spChg chg="mod">
            <ac:chgData name="正" userId="88dfc6db-d44e-46e8-a6b1-d9059fe80d73" providerId="ADAL" clId="{FB13D292-911D-4B0B-B32B-06A24D760DB4}" dt="2024-08-29T04:35:26.852" v="237"/>
            <ac:spMkLst>
              <pc:docMk/>
              <pc:sldMasterMk cId="3585882267" sldId="2147483744"/>
              <pc:sldLayoutMk cId="1823625296" sldId="2147483755"/>
              <ac:spMk id="3" creationId="{00000000-0000-0000-0000-000000000000}"/>
            </ac:spMkLst>
          </pc:spChg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図プレースホルダー 9">
            <a:extLst>
              <a:ext uri="{FF2B5EF4-FFF2-40B4-BE49-F238E27FC236}">
                <a16:creationId xmlns:a16="http://schemas.microsoft.com/office/drawing/2014/main" id="{78B4A7E2-5786-8DE9-AB54-2EE73D1E689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619999" cy="914400"/>
          </a:xfrm>
        </p:spPr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63771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図プレースホルダー 9">
            <a:extLst>
              <a:ext uri="{FF2B5EF4-FFF2-40B4-BE49-F238E27FC236}">
                <a16:creationId xmlns:a16="http://schemas.microsoft.com/office/drawing/2014/main" id="{78B4A7E2-5786-8DE9-AB54-2EE73D1E689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79999" y="0"/>
            <a:ext cx="1440000" cy="914400"/>
          </a:xfrm>
        </p:spPr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943868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オンライン画像のプレースホルダー 2">
            <a:extLst>
              <a:ext uri="{FF2B5EF4-FFF2-40B4-BE49-F238E27FC236}">
                <a16:creationId xmlns:a16="http://schemas.microsoft.com/office/drawing/2014/main" id="{75FBBDB8-EA06-B57B-31DD-06E159A49715}"/>
              </a:ext>
            </a:extLst>
          </p:cNvPr>
          <p:cNvSpPr>
            <a:spLocks noGrp="1"/>
          </p:cNvSpPr>
          <p:nvPr>
            <p:ph type="clipArt" sz="quarter" idx="14"/>
          </p:nvPr>
        </p:nvSpPr>
        <p:spPr>
          <a:xfrm>
            <a:off x="179388" y="0"/>
            <a:ext cx="1439862" cy="914400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6E4B4611-006A-CA78-73C2-FA5733B109B0}"/>
              </a:ext>
            </a:extLst>
          </p:cNvPr>
          <p:cNvSpPr/>
          <p:nvPr userDrawn="1"/>
        </p:nvSpPr>
        <p:spPr>
          <a:xfrm>
            <a:off x="0" y="0"/>
            <a:ext cx="180000" cy="914400"/>
          </a:xfrm>
          <a:prstGeom prst="rect">
            <a:avLst/>
          </a:prstGeom>
          <a:solidFill>
            <a:srgbClr val="0094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403424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図プレースホルダー 9">
            <a:extLst>
              <a:ext uri="{FF2B5EF4-FFF2-40B4-BE49-F238E27FC236}">
                <a16:creationId xmlns:a16="http://schemas.microsoft.com/office/drawing/2014/main" id="{78B4A7E2-5786-8DE9-AB54-2EE73D1E689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80651" y="0"/>
            <a:ext cx="1619999" cy="914400"/>
          </a:xfrm>
        </p:spPr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21434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図プレースホルダー 9">
            <a:extLst>
              <a:ext uri="{FF2B5EF4-FFF2-40B4-BE49-F238E27FC236}">
                <a16:creationId xmlns:a16="http://schemas.microsoft.com/office/drawing/2014/main" id="{78B4A7E2-5786-8DE9-AB54-2EE73D1E689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5200650" cy="914400"/>
          </a:xfrm>
        </p:spPr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943620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7545" y="48683"/>
            <a:ext cx="4485561" cy="1767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7545" y="243417"/>
            <a:ext cx="4485561" cy="5801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7545" y="847514"/>
            <a:ext cx="1170146" cy="486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330B5E-9202-42F6-9C6F-2276321BDD04}" type="datetimeFigureOut">
              <a:rPr kumimoji="1" lang="ja-JP" altLang="en-US" smtClean="0"/>
              <a:t>2025/3/26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22716" y="847514"/>
            <a:ext cx="1755219" cy="486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72959" y="847514"/>
            <a:ext cx="1170146" cy="486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3FF489-FA82-4315-B7C2-2EDB6E09550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82045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8" r:id="rId2"/>
    <p:sldLayoutId id="2147483769" r:id="rId3"/>
    <p:sldLayoutId id="2147483770" r:id="rId4"/>
    <p:sldLayoutId id="2147483771" r:id="rId5"/>
  </p:sldLayoutIdLst>
  <p:txStyles>
    <p:titleStyle>
      <a:lvl1pPr algn="l" defTabSz="121890" rtl="0" eaLnBrk="1" latinLnBrk="0" hangingPunct="1">
        <a:lnSpc>
          <a:spcPct val="90000"/>
        </a:lnSpc>
        <a:spcBef>
          <a:spcPct val="0"/>
        </a:spcBef>
        <a:buNone/>
        <a:defRPr kumimoji="1" sz="58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2" indent="-30472" algn="l" defTabSz="121890" rtl="0" eaLnBrk="1" latinLnBrk="0" hangingPunct="1">
        <a:lnSpc>
          <a:spcPct val="90000"/>
        </a:lnSpc>
        <a:spcBef>
          <a:spcPts val="133"/>
        </a:spcBef>
        <a:buFont typeface="Arial" panose="020B0604020202020204" pitchFamily="34" charset="0"/>
        <a:buChar char="•"/>
        <a:defRPr kumimoji="1" sz="373" kern="1200">
          <a:solidFill>
            <a:schemeClr val="tx1"/>
          </a:solidFill>
          <a:latin typeface="+mn-lt"/>
          <a:ea typeface="+mn-ea"/>
          <a:cs typeface="+mn-cs"/>
        </a:defRPr>
      </a:lvl1pPr>
      <a:lvl2pPr marL="91417" indent="-30472" algn="l" defTabSz="121890" rtl="0" eaLnBrk="1" latinLnBrk="0" hangingPunct="1">
        <a:lnSpc>
          <a:spcPct val="90000"/>
        </a:lnSpc>
        <a:spcBef>
          <a:spcPts val="67"/>
        </a:spcBef>
        <a:buFont typeface="Arial" panose="020B0604020202020204" pitchFamily="34" charset="0"/>
        <a:buChar char="•"/>
        <a:defRPr kumimoji="1" sz="320" kern="1200">
          <a:solidFill>
            <a:schemeClr val="tx1"/>
          </a:solidFill>
          <a:latin typeface="+mn-lt"/>
          <a:ea typeface="+mn-ea"/>
          <a:cs typeface="+mn-cs"/>
        </a:defRPr>
      </a:lvl2pPr>
      <a:lvl3pPr marL="152362" indent="-30472" algn="l" defTabSz="121890" rtl="0" eaLnBrk="1" latinLnBrk="0" hangingPunct="1">
        <a:lnSpc>
          <a:spcPct val="90000"/>
        </a:lnSpc>
        <a:spcBef>
          <a:spcPts val="67"/>
        </a:spcBef>
        <a:buFont typeface="Arial" panose="020B0604020202020204" pitchFamily="34" charset="0"/>
        <a:buChar char="•"/>
        <a:defRPr kumimoji="1" sz="2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07" indent="-30472" algn="l" defTabSz="121890" rtl="0" eaLnBrk="1" latinLnBrk="0" hangingPunct="1">
        <a:lnSpc>
          <a:spcPct val="90000"/>
        </a:lnSpc>
        <a:spcBef>
          <a:spcPts val="67"/>
        </a:spcBef>
        <a:buFont typeface="Arial" panose="020B0604020202020204" pitchFamily="34" charset="0"/>
        <a:buChar char="•"/>
        <a:defRPr kumimoji="1" sz="24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1" indent="-30472" algn="l" defTabSz="121890" rtl="0" eaLnBrk="1" latinLnBrk="0" hangingPunct="1">
        <a:lnSpc>
          <a:spcPct val="90000"/>
        </a:lnSpc>
        <a:spcBef>
          <a:spcPts val="67"/>
        </a:spcBef>
        <a:buFont typeface="Arial" panose="020B0604020202020204" pitchFamily="34" charset="0"/>
        <a:buChar char="•"/>
        <a:defRPr kumimoji="1" sz="240" kern="1200">
          <a:solidFill>
            <a:schemeClr val="tx1"/>
          </a:solidFill>
          <a:latin typeface="+mn-lt"/>
          <a:ea typeface="+mn-ea"/>
          <a:cs typeface="+mn-cs"/>
        </a:defRPr>
      </a:lvl5pPr>
      <a:lvl6pPr marL="335196" indent="-30472" algn="l" defTabSz="121890" rtl="0" eaLnBrk="1" latinLnBrk="0" hangingPunct="1">
        <a:lnSpc>
          <a:spcPct val="90000"/>
        </a:lnSpc>
        <a:spcBef>
          <a:spcPts val="67"/>
        </a:spcBef>
        <a:buFont typeface="Arial" panose="020B0604020202020204" pitchFamily="34" charset="0"/>
        <a:buChar char="•"/>
        <a:defRPr kumimoji="1" sz="240" kern="1200">
          <a:solidFill>
            <a:schemeClr val="tx1"/>
          </a:solidFill>
          <a:latin typeface="+mn-lt"/>
          <a:ea typeface="+mn-ea"/>
          <a:cs typeface="+mn-cs"/>
        </a:defRPr>
      </a:lvl6pPr>
      <a:lvl7pPr marL="396141" indent="-30472" algn="l" defTabSz="121890" rtl="0" eaLnBrk="1" latinLnBrk="0" hangingPunct="1">
        <a:lnSpc>
          <a:spcPct val="90000"/>
        </a:lnSpc>
        <a:spcBef>
          <a:spcPts val="67"/>
        </a:spcBef>
        <a:buFont typeface="Arial" panose="020B0604020202020204" pitchFamily="34" charset="0"/>
        <a:buChar char="•"/>
        <a:defRPr kumimoji="1" sz="240" kern="1200">
          <a:solidFill>
            <a:schemeClr val="tx1"/>
          </a:solidFill>
          <a:latin typeface="+mn-lt"/>
          <a:ea typeface="+mn-ea"/>
          <a:cs typeface="+mn-cs"/>
        </a:defRPr>
      </a:lvl7pPr>
      <a:lvl8pPr marL="457086" indent="-30472" algn="l" defTabSz="121890" rtl="0" eaLnBrk="1" latinLnBrk="0" hangingPunct="1">
        <a:lnSpc>
          <a:spcPct val="90000"/>
        </a:lnSpc>
        <a:spcBef>
          <a:spcPts val="67"/>
        </a:spcBef>
        <a:buFont typeface="Arial" panose="020B0604020202020204" pitchFamily="34" charset="0"/>
        <a:buChar char="•"/>
        <a:defRPr kumimoji="1" sz="24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0" indent="-30472" algn="l" defTabSz="121890" rtl="0" eaLnBrk="1" latinLnBrk="0" hangingPunct="1">
        <a:lnSpc>
          <a:spcPct val="90000"/>
        </a:lnSpc>
        <a:spcBef>
          <a:spcPts val="67"/>
        </a:spcBef>
        <a:buFont typeface="Arial" panose="020B0604020202020204" pitchFamily="34" charset="0"/>
        <a:buChar char="•"/>
        <a:defRPr kumimoji="1" sz="2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0" rtl="0" eaLnBrk="1" latinLnBrk="0" hangingPunct="1">
        <a:defRPr kumimoji="1" sz="240" kern="1200">
          <a:solidFill>
            <a:schemeClr val="tx1"/>
          </a:solidFill>
          <a:latin typeface="+mn-lt"/>
          <a:ea typeface="+mn-ea"/>
          <a:cs typeface="+mn-cs"/>
        </a:defRPr>
      </a:lvl1pPr>
      <a:lvl2pPr marL="60945" algn="l" defTabSz="121890" rtl="0" eaLnBrk="1" latinLnBrk="0" hangingPunct="1">
        <a:defRPr kumimoji="1" sz="24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0" algn="l" defTabSz="121890" rtl="0" eaLnBrk="1" latinLnBrk="0" hangingPunct="1">
        <a:defRPr kumimoji="1" sz="24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4" algn="l" defTabSz="121890" rtl="0" eaLnBrk="1" latinLnBrk="0" hangingPunct="1">
        <a:defRPr kumimoji="1" sz="24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9" algn="l" defTabSz="121890" rtl="0" eaLnBrk="1" latinLnBrk="0" hangingPunct="1">
        <a:defRPr kumimoji="1" sz="240" kern="1200">
          <a:solidFill>
            <a:schemeClr val="tx1"/>
          </a:solidFill>
          <a:latin typeface="+mn-lt"/>
          <a:ea typeface="+mn-ea"/>
          <a:cs typeface="+mn-cs"/>
        </a:defRPr>
      </a:lvl5pPr>
      <a:lvl6pPr marL="304724" algn="l" defTabSz="121890" rtl="0" eaLnBrk="1" latinLnBrk="0" hangingPunct="1">
        <a:defRPr kumimoji="1" sz="240" kern="1200">
          <a:solidFill>
            <a:schemeClr val="tx1"/>
          </a:solidFill>
          <a:latin typeface="+mn-lt"/>
          <a:ea typeface="+mn-ea"/>
          <a:cs typeface="+mn-cs"/>
        </a:defRPr>
      </a:lvl6pPr>
      <a:lvl7pPr marL="365669" algn="l" defTabSz="121890" rtl="0" eaLnBrk="1" latinLnBrk="0" hangingPunct="1">
        <a:defRPr kumimoji="1" sz="240" kern="1200">
          <a:solidFill>
            <a:schemeClr val="tx1"/>
          </a:solidFill>
          <a:latin typeface="+mn-lt"/>
          <a:ea typeface="+mn-ea"/>
          <a:cs typeface="+mn-cs"/>
        </a:defRPr>
      </a:lvl7pPr>
      <a:lvl8pPr marL="426613" algn="l" defTabSz="121890" rtl="0" eaLnBrk="1" latinLnBrk="0" hangingPunct="1">
        <a:defRPr kumimoji="1" sz="24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8" algn="l" defTabSz="121890" rtl="0" eaLnBrk="1" latinLnBrk="0" hangingPunct="1">
        <a:defRPr kumimoji="1" sz="2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ja" TargetMode="External"/><Relationship Id="rId2" Type="http://schemas.openxmlformats.org/officeDocument/2006/relationships/hyperlink" Target="https://o-dan.net/ja/" TargetMode="Externa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photo-ac.com/" TargetMode="External"/><Relationship Id="rId4" Type="http://schemas.openxmlformats.org/officeDocument/2006/relationships/hyperlink" Target="https://soco-st.com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o-dan.net/ja/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photo-ac.com/" TargetMode="External"/><Relationship Id="rId5" Type="http://schemas.openxmlformats.org/officeDocument/2006/relationships/hyperlink" Target="https://soco-st.com/" TargetMode="External"/><Relationship Id="rId4" Type="http://schemas.openxmlformats.org/officeDocument/2006/relationships/hyperlink" Target="https://unsplash.com/ja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o-dan.net/ja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photo-ac.com/" TargetMode="External"/><Relationship Id="rId5" Type="http://schemas.openxmlformats.org/officeDocument/2006/relationships/hyperlink" Target="https://soco-st.com/" TargetMode="External"/><Relationship Id="rId4" Type="http://schemas.openxmlformats.org/officeDocument/2006/relationships/hyperlink" Target="https://unsplash.com/ja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ja" TargetMode="External"/><Relationship Id="rId2" Type="http://schemas.openxmlformats.org/officeDocument/2006/relationships/hyperlink" Target="https://o-dan.net/ja/" TargetMode="Externa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photo-ac.com/" TargetMode="External"/><Relationship Id="rId4" Type="http://schemas.openxmlformats.org/officeDocument/2006/relationships/hyperlink" Target="https://soco-st.com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o-dan.net/ja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photo-ac.com/" TargetMode="External"/><Relationship Id="rId5" Type="http://schemas.openxmlformats.org/officeDocument/2006/relationships/hyperlink" Target="https://soco-st.com/" TargetMode="External"/><Relationship Id="rId4" Type="http://schemas.openxmlformats.org/officeDocument/2006/relationships/hyperlink" Target="https://unsplash.com/ja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ja" TargetMode="External"/><Relationship Id="rId2" Type="http://schemas.openxmlformats.org/officeDocument/2006/relationships/hyperlink" Target="https://o-dan.net/ja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photo-ac.com/" TargetMode="External"/><Relationship Id="rId4" Type="http://schemas.openxmlformats.org/officeDocument/2006/relationships/hyperlink" Target="https://soco-st.com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hyperlink" Target="https://www.photo-ac.com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oco-st.com/" TargetMode="External"/><Relationship Id="rId5" Type="http://schemas.openxmlformats.org/officeDocument/2006/relationships/hyperlink" Target="https://unsplash.com/ja" TargetMode="External"/><Relationship Id="rId4" Type="http://schemas.openxmlformats.org/officeDocument/2006/relationships/hyperlink" Target="https://o-dan.net/ja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ja" TargetMode="External"/><Relationship Id="rId2" Type="http://schemas.openxmlformats.org/officeDocument/2006/relationships/hyperlink" Target="https://o-dan.net/ja/" TargetMode="Externa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www.photo-ac.com/" TargetMode="External"/><Relationship Id="rId4" Type="http://schemas.openxmlformats.org/officeDocument/2006/relationships/hyperlink" Target="https://soco-st.com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o-dan.net/ja/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photo-ac.com/" TargetMode="External"/><Relationship Id="rId5" Type="http://schemas.openxmlformats.org/officeDocument/2006/relationships/hyperlink" Target="https://soco-st.com/" TargetMode="External"/><Relationship Id="rId4" Type="http://schemas.openxmlformats.org/officeDocument/2006/relationships/hyperlink" Target="https://unsplash.com/ja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ja" TargetMode="External"/><Relationship Id="rId2" Type="http://schemas.openxmlformats.org/officeDocument/2006/relationships/hyperlink" Target="https://o-dan.net/ja/" TargetMode="Externa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www.photo-ac.com/" TargetMode="External"/><Relationship Id="rId4" Type="http://schemas.openxmlformats.org/officeDocument/2006/relationships/hyperlink" Target="https://soco-st.com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0000">
              <a:schemeClr val="bg1"/>
            </a:gs>
            <a:gs pos="100000">
              <a:schemeClr val="bg1">
                <a:lumMod val="95000"/>
              </a:scheme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A2214192-8029-A416-56DF-D6EC45D39000}"/>
              </a:ext>
            </a:extLst>
          </p:cNvPr>
          <p:cNvGrpSpPr/>
          <p:nvPr/>
        </p:nvGrpSpPr>
        <p:grpSpPr>
          <a:xfrm>
            <a:off x="3190540" y="626400"/>
            <a:ext cx="2010110" cy="288000"/>
            <a:chOff x="3190540" y="626400"/>
            <a:chExt cx="2010110" cy="288000"/>
          </a:xfrm>
          <a:gradFill>
            <a:gsLst>
              <a:gs pos="0">
                <a:srgbClr val="002060"/>
              </a:gs>
              <a:gs pos="100000">
                <a:srgbClr val="0094E6"/>
              </a:gs>
            </a:gsLst>
            <a:lin ang="2700000" scaled="0"/>
          </a:gradFill>
        </p:grpSpPr>
        <p:sp>
          <p:nvSpPr>
            <p:cNvPr id="6" name="正方形/長方形 5">
              <a:extLst>
                <a:ext uri="{FF2B5EF4-FFF2-40B4-BE49-F238E27FC236}">
                  <a16:creationId xmlns:a16="http://schemas.microsoft.com/office/drawing/2014/main" id="{D5C7EA51-0350-BBCB-D5B6-9A6711D8586D}"/>
                </a:ext>
              </a:extLst>
            </p:cNvPr>
            <p:cNvSpPr/>
            <p:nvPr/>
          </p:nvSpPr>
          <p:spPr>
            <a:xfrm>
              <a:off x="3373063" y="626400"/>
              <a:ext cx="1827587" cy="2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288000" bIns="0" rtlCol="0" anchor="ctr"/>
            <a:lstStyle/>
            <a:p>
              <a:pPr algn="r"/>
              <a:r>
                <a:rPr kumimoji="1" lang="ja-JP" altLang="en-US" sz="1400" b="1" dirty="0">
                  <a:solidFill>
                    <a:schemeClr val="bg1"/>
                  </a:solidFill>
                </a:rPr>
                <a:t>詳細はこちら</a:t>
              </a:r>
            </a:p>
          </p:txBody>
        </p:sp>
        <p:sp>
          <p:nvSpPr>
            <p:cNvPr id="7" name="直角三角形 6">
              <a:extLst>
                <a:ext uri="{FF2B5EF4-FFF2-40B4-BE49-F238E27FC236}">
                  <a16:creationId xmlns:a16="http://schemas.microsoft.com/office/drawing/2014/main" id="{CBD81321-13C9-4555-14B2-BE706A0CFF6E}"/>
                </a:ext>
              </a:extLst>
            </p:cNvPr>
            <p:cNvSpPr/>
            <p:nvPr/>
          </p:nvSpPr>
          <p:spPr>
            <a:xfrm flipH="1">
              <a:off x="3190540" y="626400"/>
              <a:ext cx="182523" cy="28800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800"/>
            </a:p>
          </p:txBody>
        </p:sp>
      </p:grpSp>
      <p:sp>
        <p:nvSpPr>
          <p:cNvPr id="5" name="二等辺三角形 4">
            <a:extLst>
              <a:ext uri="{FF2B5EF4-FFF2-40B4-BE49-F238E27FC236}">
                <a16:creationId xmlns:a16="http://schemas.microsoft.com/office/drawing/2014/main" id="{8E9827D6-5B46-9E0D-312F-F074243A4D1F}"/>
              </a:ext>
            </a:extLst>
          </p:cNvPr>
          <p:cNvSpPr/>
          <p:nvPr/>
        </p:nvSpPr>
        <p:spPr>
          <a:xfrm rot="5400000">
            <a:off x="4969410" y="711149"/>
            <a:ext cx="144000" cy="10800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bg1"/>
              </a:solidFill>
            </a:endParaRPr>
          </a:p>
        </p:txBody>
      </p:sp>
      <p:sp>
        <p:nvSpPr>
          <p:cNvPr id="4" name="図プレースホルダー 3">
            <a:extLst>
              <a:ext uri="{FF2B5EF4-FFF2-40B4-BE49-F238E27FC236}">
                <a16:creationId xmlns:a16="http://schemas.microsoft.com/office/drawing/2014/main" id="{E5C101A8-BDF1-A849-5C2A-620F7A7946E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ja-JP" altLang="en-US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0B757DD6-A248-1F5E-471D-5A48CB1DA1DD}"/>
              </a:ext>
            </a:extLst>
          </p:cNvPr>
          <p:cNvSpPr txBox="1"/>
          <p:nvPr/>
        </p:nvSpPr>
        <p:spPr>
          <a:xfrm>
            <a:off x="-43685" y="1116061"/>
            <a:ext cx="2245705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600" dirty="0">
                <a:hlinkClick r:id="rId2"/>
              </a:rPr>
              <a:t>O-DAN (</a:t>
            </a:r>
            <a:r>
              <a:rPr lang="ja-JP" altLang="en-US" sz="600" dirty="0">
                <a:hlinkClick r:id="rId2"/>
              </a:rPr>
              <a:t>オーダン）</a:t>
            </a:r>
            <a:r>
              <a:rPr lang="en-US" altLang="ja-JP" sz="600" dirty="0">
                <a:hlinkClick r:id="rId2"/>
              </a:rPr>
              <a:t>- </a:t>
            </a:r>
            <a:r>
              <a:rPr lang="ja-JP" altLang="en-US" sz="600" dirty="0">
                <a:hlinkClick r:id="rId2"/>
              </a:rPr>
              <a:t>無料写真素材・フリーフォト検索</a:t>
            </a:r>
            <a:endParaRPr lang="ja-JP" altLang="en-US" sz="600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0961F875-39D3-1700-22AF-305ACD4C9C65}"/>
              </a:ext>
            </a:extLst>
          </p:cNvPr>
          <p:cNvSpPr txBox="1"/>
          <p:nvPr/>
        </p:nvSpPr>
        <p:spPr>
          <a:xfrm>
            <a:off x="-43685" y="1300727"/>
            <a:ext cx="2644010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600" dirty="0">
                <a:hlinkClick r:id="rId3"/>
              </a:rPr>
              <a:t>美しい無料画像と写真の数々 </a:t>
            </a:r>
            <a:r>
              <a:rPr lang="en-US" altLang="ja-JP" sz="600" dirty="0">
                <a:hlinkClick r:id="rId3"/>
              </a:rPr>
              <a:t>| </a:t>
            </a:r>
            <a:r>
              <a:rPr lang="en-US" altLang="ja-JP" sz="600" dirty="0" err="1">
                <a:hlinkClick r:id="rId3"/>
              </a:rPr>
              <a:t>Unsplash</a:t>
            </a:r>
            <a:endParaRPr lang="ja-JP" altLang="en-US" sz="600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D0620487-A04F-4FF6-9C04-8250406F7366}"/>
              </a:ext>
            </a:extLst>
          </p:cNvPr>
          <p:cNvSpPr txBox="1"/>
          <p:nvPr/>
        </p:nvSpPr>
        <p:spPr>
          <a:xfrm>
            <a:off x="-43685" y="979202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/>
              <a:t>素材（写真）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4A33D16C-D815-C8D8-6583-AFA23CE4A1A4}"/>
              </a:ext>
            </a:extLst>
          </p:cNvPr>
          <p:cNvSpPr txBox="1"/>
          <p:nvPr/>
        </p:nvSpPr>
        <p:spPr>
          <a:xfrm>
            <a:off x="2358898" y="1116061"/>
            <a:ext cx="2628512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600" dirty="0">
                <a:hlinkClick r:id="rId4"/>
              </a:rPr>
              <a:t>商用可・フリーイラスト素材｜ソコスト</a:t>
            </a:r>
            <a:endParaRPr lang="ja-JP" altLang="en-US" sz="600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89CFD135-E222-22BA-2631-18C2C569880C}"/>
              </a:ext>
            </a:extLst>
          </p:cNvPr>
          <p:cNvSpPr txBox="1"/>
          <p:nvPr/>
        </p:nvSpPr>
        <p:spPr>
          <a:xfrm>
            <a:off x="2367660" y="979202"/>
            <a:ext cx="100540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/>
              <a:t>素材（イラスト）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2DC062A1-5EF5-82D2-62A2-E69555840C4E}"/>
              </a:ext>
            </a:extLst>
          </p:cNvPr>
          <p:cNvSpPr/>
          <p:nvPr/>
        </p:nvSpPr>
        <p:spPr>
          <a:xfrm>
            <a:off x="0" y="0"/>
            <a:ext cx="5200650" cy="914400"/>
          </a:xfrm>
          <a:prstGeom prst="rect">
            <a:avLst/>
          </a:prstGeom>
          <a:noFill/>
          <a:ln w="254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908000" tIns="144000" rIns="0" bIns="0" rtlCol="0" anchor="t"/>
          <a:lstStyle/>
          <a:p>
            <a:r>
              <a:rPr kumimoji="1" lang="ja-JP" altLang="en-US" sz="2400" b="1">
                <a:solidFill>
                  <a:schemeClr val="tx1"/>
                </a:solidFill>
                <a:latin typeface="+mn-ea"/>
              </a:rPr>
              <a:t>過去のウェビナー動画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9A14954-0AB9-483B-4B10-5A6DB77FF24A}"/>
              </a:ext>
            </a:extLst>
          </p:cNvPr>
          <p:cNvSpPr txBox="1"/>
          <p:nvPr/>
        </p:nvSpPr>
        <p:spPr>
          <a:xfrm>
            <a:off x="2358898" y="1300727"/>
            <a:ext cx="2628900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700" dirty="0">
                <a:hlinkClick r:id="rId5"/>
              </a:rPr>
              <a:t>写真素材なら「写真</a:t>
            </a:r>
            <a:r>
              <a:rPr lang="en-US" altLang="ja-JP" sz="700" dirty="0">
                <a:hlinkClick r:id="rId5"/>
              </a:rPr>
              <a:t>AC</a:t>
            </a:r>
            <a:r>
              <a:rPr lang="ja-JP" altLang="en-US" sz="700" dirty="0">
                <a:hlinkClick r:id="rId5"/>
              </a:rPr>
              <a:t>」無料（フリー）ダウンロード</a:t>
            </a:r>
            <a:r>
              <a:rPr lang="en-US" altLang="ja-JP" sz="700" dirty="0">
                <a:hlinkClick r:id="rId5"/>
              </a:rPr>
              <a:t>OK</a:t>
            </a:r>
            <a:endParaRPr lang="ja-JP" altLang="en-US" sz="700" dirty="0"/>
          </a:p>
        </p:txBody>
      </p:sp>
    </p:spTree>
    <p:extLst>
      <p:ext uri="{BB962C8B-B14F-4D97-AF65-F5344CB8AC3E}">
        <p14:creationId xmlns:p14="http://schemas.microsoft.com/office/powerpoint/2010/main" val="4153586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プレースホルダー 17" descr="花瓶に入った植物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1ED5D0CB-BA1A-1847-8410-CB83C7D99B4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77" b="37777"/>
          <a:stretch>
            <a:fillRect/>
          </a:stretch>
        </p:blipFill>
        <p:spPr/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B6CF8C1-19BE-482E-271A-05FA4AC22D3B}"/>
              </a:ext>
            </a:extLst>
          </p:cNvPr>
          <p:cNvSpPr/>
          <p:nvPr/>
        </p:nvSpPr>
        <p:spPr>
          <a:xfrm>
            <a:off x="-1350" y="-6583"/>
            <a:ext cx="5202000" cy="914400"/>
          </a:xfrm>
          <a:prstGeom prst="rect">
            <a:avLst/>
          </a:prstGeom>
          <a:noFill/>
          <a:ln w="254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24000" tIns="36000" rIns="0" bIns="0" rtlCol="0" anchor="ctr"/>
          <a:lstStyle/>
          <a:p>
            <a:endParaRPr kumimoji="1" lang="ja-JP" altLang="en-US" sz="24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4699C36-8D0B-F86B-83BE-A975DE1F7208}"/>
              </a:ext>
            </a:extLst>
          </p:cNvPr>
          <p:cNvSpPr txBox="1"/>
          <p:nvPr/>
        </p:nvSpPr>
        <p:spPr>
          <a:xfrm>
            <a:off x="-43685" y="1116061"/>
            <a:ext cx="2245705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600" dirty="0">
                <a:hlinkClick r:id="rId3"/>
              </a:rPr>
              <a:t>O-DAN (</a:t>
            </a:r>
            <a:r>
              <a:rPr lang="ja-JP" altLang="en-US" sz="600" dirty="0">
                <a:hlinkClick r:id="rId3"/>
              </a:rPr>
              <a:t>オーダン）</a:t>
            </a:r>
            <a:r>
              <a:rPr lang="en-US" altLang="ja-JP" sz="600" dirty="0">
                <a:hlinkClick r:id="rId3"/>
              </a:rPr>
              <a:t>- </a:t>
            </a:r>
            <a:r>
              <a:rPr lang="ja-JP" altLang="en-US" sz="600" dirty="0">
                <a:hlinkClick r:id="rId3"/>
              </a:rPr>
              <a:t>無料写真素材・フリーフォト検索</a:t>
            </a:r>
            <a:endParaRPr lang="ja-JP" altLang="en-US" sz="600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AFA7C538-3A45-67AE-7AB4-8C46AC6DEE84}"/>
              </a:ext>
            </a:extLst>
          </p:cNvPr>
          <p:cNvSpPr txBox="1"/>
          <p:nvPr/>
        </p:nvSpPr>
        <p:spPr>
          <a:xfrm>
            <a:off x="-43685" y="1300727"/>
            <a:ext cx="2644010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600" dirty="0">
                <a:hlinkClick r:id="rId4"/>
              </a:rPr>
              <a:t>美しい無料画像と写真の数々 </a:t>
            </a:r>
            <a:r>
              <a:rPr lang="en-US" altLang="ja-JP" sz="600" dirty="0">
                <a:hlinkClick r:id="rId4"/>
              </a:rPr>
              <a:t>| </a:t>
            </a:r>
            <a:r>
              <a:rPr lang="en-US" altLang="ja-JP" sz="600" dirty="0" err="1">
                <a:hlinkClick r:id="rId4"/>
              </a:rPr>
              <a:t>Unsplash</a:t>
            </a:r>
            <a:endParaRPr lang="ja-JP" altLang="en-US" sz="600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193D2324-8208-DBA6-5F20-0624FFD9CE65}"/>
              </a:ext>
            </a:extLst>
          </p:cNvPr>
          <p:cNvSpPr txBox="1"/>
          <p:nvPr/>
        </p:nvSpPr>
        <p:spPr>
          <a:xfrm>
            <a:off x="-43685" y="979202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/>
              <a:t>素材（写真）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649F5FE-59A3-DD19-88A3-4DE313075664}"/>
              </a:ext>
            </a:extLst>
          </p:cNvPr>
          <p:cNvSpPr txBox="1"/>
          <p:nvPr/>
        </p:nvSpPr>
        <p:spPr>
          <a:xfrm>
            <a:off x="2367660" y="979202"/>
            <a:ext cx="100540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/>
              <a:t>素材（イラスト）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3EC4B4CA-0D38-7EDC-7134-798FE8F91BD2}"/>
              </a:ext>
            </a:extLst>
          </p:cNvPr>
          <p:cNvSpPr txBox="1"/>
          <p:nvPr/>
        </p:nvSpPr>
        <p:spPr>
          <a:xfrm>
            <a:off x="2358898" y="1116061"/>
            <a:ext cx="2628512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600" dirty="0">
                <a:hlinkClick r:id="rId5"/>
              </a:rPr>
              <a:t>商用可・フリーイラスト素材｜ソコスト</a:t>
            </a:r>
            <a:endParaRPr lang="ja-JP" altLang="en-US" sz="600" dirty="0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46544DA-D8FC-844B-36E7-8DBCD5871F77}"/>
              </a:ext>
            </a:extLst>
          </p:cNvPr>
          <p:cNvSpPr/>
          <p:nvPr/>
        </p:nvSpPr>
        <p:spPr>
          <a:xfrm>
            <a:off x="1469323" y="231450"/>
            <a:ext cx="3661477" cy="4737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kumimoji="1" lang="ja-JP" altLang="en-US" sz="2400" b="1" dirty="0">
                <a:ln>
                  <a:solidFill>
                    <a:schemeClr val="bg1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88900" dist="38100" dir="2700000" algn="tl" rotWithShape="0">
                    <a:prstClr val="black">
                      <a:alpha val="50000"/>
                    </a:prst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リモートワークマニュアル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1E64EB94-027C-0ACB-8838-2965C8FD5980}"/>
              </a:ext>
            </a:extLst>
          </p:cNvPr>
          <p:cNvSpPr txBox="1"/>
          <p:nvPr/>
        </p:nvSpPr>
        <p:spPr>
          <a:xfrm>
            <a:off x="-120650" y="-516329"/>
            <a:ext cx="21707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dirty="0"/>
              <a:t>↓画像の透明度を</a:t>
            </a:r>
            <a:r>
              <a:rPr kumimoji="1" lang="en-US" altLang="ja-JP" sz="1200" dirty="0"/>
              <a:t>30%</a:t>
            </a:r>
            <a:r>
              <a:rPr kumimoji="1" lang="ja-JP" altLang="en-US" sz="1200" dirty="0"/>
              <a:t>に指定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6791FC0-EAAA-3A5D-184B-D5D1D163921A}"/>
              </a:ext>
            </a:extLst>
          </p:cNvPr>
          <p:cNvSpPr txBox="1"/>
          <p:nvPr/>
        </p:nvSpPr>
        <p:spPr>
          <a:xfrm>
            <a:off x="2358898" y="1300727"/>
            <a:ext cx="2628900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700" dirty="0">
                <a:hlinkClick r:id="rId6"/>
              </a:rPr>
              <a:t>写真素材なら「写真</a:t>
            </a:r>
            <a:r>
              <a:rPr lang="en-US" altLang="ja-JP" sz="700" dirty="0">
                <a:hlinkClick r:id="rId6"/>
              </a:rPr>
              <a:t>AC</a:t>
            </a:r>
            <a:r>
              <a:rPr lang="ja-JP" altLang="en-US" sz="700" dirty="0">
                <a:hlinkClick r:id="rId6"/>
              </a:rPr>
              <a:t>」無料（フリー）ダウンロード</a:t>
            </a:r>
            <a:r>
              <a:rPr lang="en-US" altLang="ja-JP" sz="700" dirty="0">
                <a:hlinkClick r:id="rId6"/>
              </a:rPr>
              <a:t>OK</a:t>
            </a:r>
            <a:endParaRPr lang="ja-JP" altLang="en-US" sz="700" dirty="0"/>
          </a:p>
        </p:txBody>
      </p:sp>
    </p:spTree>
    <p:extLst>
      <p:ext uri="{BB962C8B-B14F-4D97-AF65-F5344CB8AC3E}">
        <p14:creationId xmlns:p14="http://schemas.microsoft.com/office/powerpoint/2010/main" val="12165117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0000">
              <a:schemeClr val="bg1"/>
            </a:gs>
            <a:gs pos="100000">
              <a:schemeClr val="bg1">
                <a:lumMod val="95000"/>
              </a:scheme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A2214192-8029-A416-56DF-D6EC45D39000}"/>
              </a:ext>
            </a:extLst>
          </p:cNvPr>
          <p:cNvGrpSpPr/>
          <p:nvPr/>
        </p:nvGrpSpPr>
        <p:grpSpPr>
          <a:xfrm>
            <a:off x="3190540" y="626400"/>
            <a:ext cx="2010110" cy="288000"/>
            <a:chOff x="3190540" y="626400"/>
            <a:chExt cx="2010110" cy="288000"/>
          </a:xfrm>
          <a:gradFill>
            <a:gsLst>
              <a:gs pos="0">
                <a:srgbClr val="002060"/>
              </a:gs>
              <a:gs pos="100000">
                <a:srgbClr val="0094E6"/>
              </a:gs>
            </a:gsLst>
            <a:lin ang="2700000" scaled="0"/>
          </a:gradFill>
        </p:grpSpPr>
        <p:sp>
          <p:nvSpPr>
            <p:cNvPr id="6" name="正方形/長方形 5">
              <a:extLst>
                <a:ext uri="{FF2B5EF4-FFF2-40B4-BE49-F238E27FC236}">
                  <a16:creationId xmlns:a16="http://schemas.microsoft.com/office/drawing/2014/main" id="{D5C7EA51-0350-BBCB-D5B6-9A6711D8586D}"/>
                </a:ext>
              </a:extLst>
            </p:cNvPr>
            <p:cNvSpPr/>
            <p:nvPr/>
          </p:nvSpPr>
          <p:spPr>
            <a:xfrm>
              <a:off x="3373063" y="626400"/>
              <a:ext cx="1827587" cy="2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288000" bIns="0" rtlCol="0" anchor="ctr"/>
            <a:lstStyle/>
            <a:p>
              <a:pPr algn="r"/>
              <a:r>
                <a:rPr kumimoji="1" lang="ja-JP" altLang="en-US" sz="1400" b="1" dirty="0">
                  <a:solidFill>
                    <a:schemeClr val="bg1"/>
                  </a:solidFill>
                </a:rPr>
                <a:t>詳細はこちら</a:t>
              </a:r>
            </a:p>
          </p:txBody>
        </p:sp>
        <p:sp>
          <p:nvSpPr>
            <p:cNvPr id="7" name="直角三角形 6">
              <a:extLst>
                <a:ext uri="{FF2B5EF4-FFF2-40B4-BE49-F238E27FC236}">
                  <a16:creationId xmlns:a16="http://schemas.microsoft.com/office/drawing/2014/main" id="{CBD81321-13C9-4555-14B2-BE706A0CFF6E}"/>
                </a:ext>
              </a:extLst>
            </p:cNvPr>
            <p:cNvSpPr/>
            <p:nvPr/>
          </p:nvSpPr>
          <p:spPr>
            <a:xfrm flipH="1">
              <a:off x="3190540" y="626400"/>
              <a:ext cx="182523" cy="28800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800"/>
            </a:p>
          </p:txBody>
        </p:sp>
      </p:grpSp>
      <p:sp>
        <p:nvSpPr>
          <p:cNvPr id="5" name="二等辺三角形 4">
            <a:extLst>
              <a:ext uri="{FF2B5EF4-FFF2-40B4-BE49-F238E27FC236}">
                <a16:creationId xmlns:a16="http://schemas.microsoft.com/office/drawing/2014/main" id="{8E9827D6-5B46-9E0D-312F-F074243A4D1F}"/>
              </a:ext>
            </a:extLst>
          </p:cNvPr>
          <p:cNvSpPr/>
          <p:nvPr/>
        </p:nvSpPr>
        <p:spPr>
          <a:xfrm rot="5400000">
            <a:off x="4969410" y="711149"/>
            <a:ext cx="144000" cy="10800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bg1"/>
              </a:solidFill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2DC062A1-5EF5-82D2-62A2-E69555840C4E}"/>
              </a:ext>
            </a:extLst>
          </p:cNvPr>
          <p:cNvSpPr/>
          <p:nvPr/>
        </p:nvSpPr>
        <p:spPr>
          <a:xfrm>
            <a:off x="0" y="0"/>
            <a:ext cx="5200650" cy="914400"/>
          </a:xfrm>
          <a:prstGeom prst="rect">
            <a:avLst/>
          </a:prstGeom>
          <a:noFill/>
          <a:ln w="254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908000" tIns="144000" rIns="0" bIns="0" rtlCol="0" anchor="t"/>
          <a:lstStyle/>
          <a:p>
            <a:r>
              <a:rPr kumimoji="1" lang="ja-JP" altLang="en-US" sz="2400" b="1">
                <a:solidFill>
                  <a:schemeClr val="tx1"/>
                </a:solidFill>
                <a:latin typeface="+mn-ea"/>
              </a:rPr>
              <a:t>過去のウェビナー動画</a:t>
            </a:r>
          </a:p>
        </p:txBody>
      </p:sp>
      <p:pic>
        <p:nvPicPr>
          <p:cNvPr id="27" name="図プレースホルダー 26" descr="屋内, 天井, 光, テーブル が含まれている画像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24E1ADC7-2326-272D-D05E-8496BE12CAC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7" b="7647"/>
          <a:stretch>
            <a:fillRect/>
          </a:stretch>
        </p:blipFill>
        <p:spPr/>
      </p:pic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F4D0FC76-D513-7F11-406B-EEA7119EEC41}"/>
              </a:ext>
            </a:extLst>
          </p:cNvPr>
          <p:cNvSpPr txBox="1"/>
          <p:nvPr/>
        </p:nvSpPr>
        <p:spPr>
          <a:xfrm>
            <a:off x="-43685" y="1116061"/>
            <a:ext cx="2245705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600" dirty="0">
                <a:hlinkClick r:id="rId3"/>
              </a:rPr>
              <a:t>O-DAN (</a:t>
            </a:r>
            <a:r>
              <a:rPr lang="ja-JP" altLang="en-US" sz="600" dirty="0">
                <a:hlinkClick r:id="rId3"/>
              </a:rPr>
              <a:t>オーダン）</a:t>
            </a:r>
            <a:r>
              <a:rPr lang="en-US" altLang="ja-JP" sz="600" dirty="0">
                <a:hlinkClick r:id="rId3"/>
              </a:rPr>
              <a:t>- </a:t>
            </a:r>
            <a:r>
              <a:rPr lang="ja-JP" altLang="en-US" sz="600" dirty="0">
                <a:hlinkClick r:id="rId3"/>
              </a:rPr>
              <a:t>無料写真素材・フリーフォト検索</a:t>
            </a:r>
            <a:endParaRPr lang="ja-JP" altLang="en-US" sz="600" dirty="0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E8F3A37E-60BB-8805-3C37-E7C04EC8216E}"/>
              </a:ext>
            </a:extLst>
          </p:cNvPr>
          <p:cNvSpPr txBox="1"/>
          <p:nvPr/>
        </p:nvSpPr>
        <p:spPr>
          <a:xfrm>
            <a:off x="-43685" y="1300727"/>
            <a:ext cx="2644010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600" dirty="0">
                <a:hlinkClick r:id="rId4"/>
              </a:rPr>
              <a:t>美しい無料画像と写真の数々 </a:t>
            </a:r>
            <a:r>
              <a:rPr lang="en-US" altLang="ja-JP" sz="600" dirty="0">
                <a:hlinkClick r:id="rId4"/>
              </a:rPr>
              <a:t>| </a:t>
            </a:r>
            <a:r>
              <a:rPr lang="en-US" altLang="ja-JP" sz="600" dirty="0" err="1">
                <a:hlinkClick r:id="rId4"/>
              </a:rPr>
              <a:t>Unsplash</a:t>
            </a:r>
            <a:endParaRPr lang="ja-JP" altLang="en-US" sz="600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8E6567E1-2131-F154-8092-25730967D338}"/>
              </a:ext>
            </a:extLst>
          </p:cNvPr>
          <p:cNvSpPr txBox="1"/>
          <p:nvPr/>
        </p:nvSpPr>
        <p:spPr>
          <a:xfrm>
            <a:off x="-43685" y="979202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/>
              <a:t>素材（写真）</a:t>
            </a: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41FFBF13-3A80-CDE1-31D0-97DEF5431B0B}"/>
              </a:ext>
            </a:extLst>
          </p:cNvPr>
          <p:cNvSpPr txBox="1"/>
          <p:nvPr/>
        </p:nvSpPr>
        <p:spPr>
          <a:xfrm>
            <a:off x="2367660" y="979202"/>
            <a:ext cx="100540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/>
              <a:t>素材（イラスト）</a:t>
            </a: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655AFE6A-3E8E-D3D1-439B-1712C11CF8F2}"/>
              </a:ext>
            </a:extLst>
          </p:cNvPr>
          <p:cNvSpPr txBox="1"/>
          <p:nvPr/>
        </p:nvSpPr>
        <p:spPr>
          <a:xfrm>
            <a:off x="2358898" y="1116061"/>
            <a:ext cx="2628512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600" dirty="0">
                <a:hlinkClick r:id="rId5"/>
              </a:rPr>
              <a:t>商用可・フリーイラスト素材｜ソコスト</a:t>
            </a:r>
            <a:endParaRPr lang="ja-JP" altLang="en-US" sz="600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C4D1C51-235E-7AE9-F832-CF3AC30ABF9A}"/>
              </a:ext>
            </a:extLst>
          </p:cNvPr>
          <p:cNvSpPr txBox="1"/>
          <p:nvPr/>
        </p:nvSpPr>
        <p:spPr>
          <a:xfrm>
            <a:off x="2358898" y="1300727"/>
            <a:ext cx="2628900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700" dirty="0">
                <a:hlinkClick r:id="rId6"/>
              </a:rPr>
              <a:t>写真素材なら「写真</a:t>
            </a:r>
            <a:r>
              <a:rPr lang="en-US" altLang="ja-JP" sz="700" dirty="0">
                <a:hlinkClick r:id="rId6"/>
              </a:rPr>
              <a:t>AC</a:t>
            </a:r>
            <a:r>
              <a:rPr lang="ja-JP" altLang="en-US" sz="700" dirty="0">
                <a:hlinkClick r:id="rId6"/>
              </a:rPr>
              <a:t>」無料（フリー）ダウンロード</a:t>
            </a:r>
            <a:r>
              <a:rPr lang="en-US" altLang="ja-JP" sz="700" dirty="0">
                <a:hlinkClick r:id="rId6"/>
              </a:rPr>
              <a:t>OK</a:t>
            </a:r>
            <a:endParaRPr lang="ja-JP" altLang="en-US" sz="700" dirty="0"/>
          </a:p>
        </p:txBody>
      </p:sp>
    </p:spTree>
    <p:extLst>
      <p:ext uri="{BB962C8B-B14F-4D97-AF65-F5344CB8AC3E}">
        <p14:creationId xmlns:p14="http://schemas.microsoft.com/office/powerpoint/2010/main" val="4345224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0000">
              <a:schemeClr val="bg1"/>
            </a:gs>
            <a:gs pos="100000">
              <a:schemeClr val="bg1">
                <a:lumMod val="95000"/>
              </a:scheme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図プレースホルダー 8">
            <a:extLst>
              <a:ext uri="{FF2B5EF4-FFF2-40B4-BE49-F238E27FC236}">
                <a16:creationId xmlns:a16="http://schemas.microsoft.com/office/drawing/2014/main" id="{899D19EA-D414-773B-745A-ECA84C4AE3C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ja-JP" altLang="en-US"/>
          </a:p>
        </p:txBody>
      </p:sp>
      <p:sp>
        <p:nvSpPr>
          <p:cNvPr id="7" name="直角三角形 6">
            <a:extLst>
              <a:ext uri="{FF2B5EF4-FFF2-40B4-BE49-F238E27FC236}">
                <a16:creationId xmlns:a16="http://schemas.microsoft.com/office/drawing/2014/main" id="{BB3A3F28-181E-3100-39A1-DDB833382519}"/>
              </a:ext>
            </a:extLst>
          </p:cNvPr>
          <p:cNvSpPr/>
          <p:nvPr/>
        </p:nvSpPr>
        <p:spPr>
          <a:xfrm flipH="1">
            <a:off x="1437477" y="0"/>
            <a:ext cx="182523" cy="91440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80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FCD7D305-E969-05FB-4D06-BF5C5CAEC1AB}"/>
              </a:ext>
            </a:extLst>
          </p:cNvPr>
          <p:cNvSpPr txBox="1"/>
          <p:nvPr/>
        </p:nvSpPr>
        <p:spPr>
          <a:xfrm>
            <a:off x="-43685" y="1116061"/>
            <a:ext cx="2245705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600" dirty="0">
                <a:hlinkClick r:id="rId2"/>
              </a:rPr>
              <a:t>O-DAN (</a:t>
            </a:r>
            <a:r>
              <a:rPr lang="ja-JP" altLang="en-US" sz="600" dirty="0">
                <a:hlinkClick r:id="rId2"/>
              </a:rPr>
              <a:t>オーダン）</a:t>
            </a:r>
            <a:r>
              <a:rPr lang="en-US" altLang="ja-JP" sz="600" dirty="0">
                <a:hlinkClick r:id="rId2"/>
              </a:rPr>
              <a:t>- </a:t>
            </a:r>
            <a:r>
              <a:rPr lang="ja-JP" altLang="en-US" sz="600" dirty="0">
                <a:hlinkClick r:id="rId2"/>
              </a:rPr>
              <a:t>無料写真素材・フリーフォト検索</a:t>
            </a:r>
            <a:endParaRPr lang="ja-JP" altLang="en-US" sz="600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A6695549-DD73-30CD-75DF-81F32CBF093E}"/>
              </a:ext>
            </a:extLst>
          </p:cNvPr>
          <p:cNvSpPr txBox="1"/>
          <p:nvPr/>
        </p:nvSpPr>
        <p:spPr>
          <a:xfrm>
            <a:off x="-43685" y="1300727"/>
            <a:ext cx="2644010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600" dirty="0">
                <a:hlinkClick r:id="rId3"/>
              </a:rPr>
              <a:t>美しい無料画像と写真の数々 </a:t>
            </a:r>
            <a:r>
              <a:rPr lang="en-US" altLang="ja-JP" sz="600" dirty="0">
                <a:hlinkClick r:id="rId3"/>
              </a:rPr>
              <a:t>| </a:t>
            </a:r>
            <a:r>
              <a:rPr lang="en-US" altLang="ja-JP" sz="600" dirty="0" err="1">
                <a:hlinkClick r:id="rId3"/>
              </a:rPr>
              <a:t>Unsplash</a:t>
            </a:r>
            <a:endParaRPr lang="ja-JP" altLang="en-US" sz="600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A4DFFA99-85F1-D696-DF5B-E1CEA838E8C3}"/>
              </a:ext>
            </a:extLst>
          </p:cNvPr>
          <p:cNvSpPr txBox="1"/>
          <p:nvPr/>
        </p:nvSpPr>
        <p:spPr>
          <a:xfrm>
            <a:off x="-43685" y="979202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/>
              <a:t>素材（写真）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3F27136A-B3B1-AAB4-4029-E6EE43515910}"/>
              </a:ext>
            </a:extLst>
          </p:cNvPr>
          <p:cNvSpPr txBox="1"/>
          <p:nvPr/>
        </p:nvSpPr>
        <p:spPr>
          <a:xfrm>
            <a:off x="2367660" y="979202"/>
            <a:ext cx="100540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/>
              <a:t>素材（イラスト）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39BD7AC7-65CA-7ACF-BCE2-2C3967D6A399}"/>
              </a:ext>
            </a:extLst>
          </p:cNvPr>
          <p:cNvSpPr txBox="1"/>
          <p:nvPr/>
        </p:nvSpPr>
        <p:spPr>
          <a:xfrm>
            <a:off x="2358898" y="1116061"/>
            <a:ext cx="2628512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600" dirty="0">
                <a:hlinkClick r:id="rId4"/>
              </a:rPr>
              <a:t>商用可・フリーイラスト素材｜ソコスト</a:t>
            </a:r>
            <a:endParaRPr lang="ja-JP" altLang="en-US" sz="600" dirty="0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E88249B5-66A2-CC78-5054-2C48E587F2D9}"/>
              </a:ext>
            </a:extLst>
          </p:cNvPr>
          <p:cNvSpPr/>
          <p:nvPr/>
        </p:nvSpPr>
        <p:spPr>
          <a:xfrm>
            <a:off x="0" y="0"/>
            <a:ext cx="5200650" cy="914400"/>
          </a:xfrm>
          <a:prstGeom prst="rect">
            <a:avLst/>
          </a:prstGeom>
          <a:noFill/>
          <a:ln w="254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908000" tIns="36000" rIns="0" bIns="0" rtlCol="0" anchor="ctr"/>
          <a:lstStyle/>
          <a:p>
            <a:r>
              <a:rPr kumimoji="1" lang="ja-JP" altLang="en-US" sz="2400" b="1">
                <a:solidFill>
                  <a:schemeClr val="tx1"/>
                </a:solidFill>
                <a:latin typeface="+mn-ea"/>
              </a:rPr>
              <a:t>規程・マニュアル</a:t>
            </a:r>
            <a:endParaRPr kumimoji="1" lang="ja-JP" altLang="en-US" sz="2400" b="1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307B3A1-A175-AD0D-C676-B2D64E7BCD5D}"/>
              </a:ext>
            </a:extLst>
          </p:cNvPr>
          <p:cNvSpPr txBox="1"/>
          <p:nvPr/>
        </p:nvSpPr>
        <p:spPr>
          <a:xfrm>
            <a:off x="2358898" y="1300727"/>
            <a:ext cx="2628900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700" dirty="0">
                <a:hlinkClick r:id="rId5"/>
              </a:rPr>
              <a:t>写真素材なら「写真</a:t>
            </a:r>
            <a:r>
              <a:rPr lang="en-US" altLang="ja-JP" sz="700" dirty="0">
                <a:hlinkClick r:id="rId5"/>
              </a:rPr>
              <a:t>AC</a:t>
            </a:r>
            <a:r>
              <a:rPr lang="ja-JP" altLang="en-US" sz="700" dirty="0">
                <a:hlinkClick r:id="rId5"/>
              </a:rPr>
              <a:t>」無料（フリー）ダウンロード</a:t>
            </a:r>
            <a:r>
              <a:rPr lang="en-US" altLang="ja-JP" sz="700" dirty="0">
                <a:hlinkClick r:id="rId5"/>
              </a:rPr>
              <a:t>OK</a:t>
            </a:r>
            <a:endParaRPr lang="ja-JP" altLang="en-US" sz="700" dirty="0"/>
          </a:p>
        </p:txBody>
      </p:sp>
    </p:spTree>
    <p:extLst>
      <p:ext uri="{BB962C8B-B14F-4D97-AF65-F5344CB8AC3E}">
        <p14:creationId xmlns:p14="http://schemas.microsoft.com/office/powerpoint/2010/main" val="4087840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0000">
              <a:schemeClr val="bg1"/>
            </a:gs>
            <a:gs pos="100000">
              <a:schemeClr val="bg1">
                <a:lumMod val="95000"/>
              </a:scheme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図プレースホルダー 19" descr="本棚に並んでいる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9B4F4FAE-5877-DC7D-E44B-85BF947A050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1" b="7651"/>
          <a:stretch>
            <a:fillRect/>
          </a:stretch>
        </p:blipFill>
        <p:spPr/>
      </p:pic>
      <p:sp>
        <p:nvSpPr>
          <p:cNvPr id="7" name="直角三角形 6">
            <a:extLst>
              <a:ext uri="{FF2B5EF4-FFF2-40B4-BE49-F238E27FC236}">
                <a16:creationId xmlns:a16="http://schemas.microsoft.com/office/drawing/2014/main" id="{BB3A3F28-181E-3100-39A1-DDB833382519}"/>
              </a:ext>
            </a:extLst>
          </p:cNvPr>
          <p:cNvSpPr/>
          <p:nvPr/>
        </p:nvSpPr>
        <p:spPr>
          <a:xfrm flipH="1">
            <a:off x="1437477" y="0"/>
            <a:ext cx="182523" cy="91440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800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499599EA-A243-C67A-AE44-6C72B471FF2B}"/>
              </a:ext>
            </a:extLst>
          </p:cNvPr>
          <p:cNvSpPr/>
          <p:nvPr/>
        </p:nvSpPr>
        <p:spPr>
          <a:xfrm>
            <a:off x="0" y="0"/>
            <a:ext cx="5200650" cy="914400"/>
          </a:xfrm>
          <a:prstGeom prst="rect">
            <a:avLst/>
          </a:prstGeom>
          <a:noFill/>
          <a:ln w="254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908000" tIns="36000" rIns="0" bIns="0" rtlCol="0" anchor="ctr"/>
          <a:lstStyle/>
          <a:p>
            <a:r>
              <a:rPr kumimoji="1" lang="ja-JP" altLang="en-US" sz="2400" b="1" dirty="0">
                <a:solidFill>
                  <a:schemeClr val="tx1"/>
                </a:solidFill>
                <a:latin typeface="+mn-ea"/>
              </a:rPr>
              <a:t>規程・マニュアル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F5AF1F7A-6E16-0EE3-CFAC-D5EF6902BEAC}"/>
              </a:ext>
            </a:extLst>
          </p:cNvPr>
          <p:cNvSpPr txBox="1"/>
          <p:nvPr/>
        </p:nvSpPr>
        <p:spPr>
          <a:xfrm>
            <a:off x="-43685" y="1116061"/>
            <a:ext cx="2245705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600" dirty="0">
                <a:hlinkClick r:id="rId3"/>
              </a:rPr>
              <a:t>O-DAN (</a:t>
            </a:r>
            <a:r>
              <a:rPr lang="ja-JP" altLang="en-US" sz="600" dirty="0">
                <a:hlinkClick r:id="rId3"/>
              </a:rPr>
              <a:t>オーダン）</a:t>
            </a:r>
            <a:r>
              <a:rPr lang="en-US" altLang="ja-JP" sz="600" dirty="0">
                <a:hlinkClick r:id="rId3"/>
              </a:rPr>
              <a:t>- </a:t>
            </a:r>
            <a:r>
              <a:rPr lang="ja-JP" altLang="en-US" sz="600" dirty="0">
                <a:hlinkClick r:id="rId3"/>
              </a:rPr>
              <a:t>無料写真素材・フリーフォト検索</a:t>
            </a:r>
            <a:endParaRPr lang="ja-JP" altLang="en-US" sz="600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50129EB8-8EBA-8B59-EB53-F7FED42B1490}"/>
              </a:ext>
            </a:extLst>
          </p:cNvPr>
          <p:cNvSpPr txBox="1"/>
          <p:nvPr/>
        </p:nvSpPr>
        <p:spPr>
          <a:xfrm>
            <a:off x="-43685" y="1300727"/>
            <a:ext cx="2644010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600" dirty="0">
                <a:hlinkClick r:id="rId4"/>
              </a:rPr>
              <a:t>美しい無料画像と写真の数々 </a:t>
            </a:r>
            <a:r>
              <a:rPr lang="en-US" altLang="ja-JP" sz="600" dirty="0">
                <a:hlinkClick r:id="rId4"/>
              </a:rPr>
              <a:t>| </a:t>
            </a:r>
            <a:r>
              <a:rPr lang="en-US" altLang="ja-JP" sz="600" dirty="0" err="1">
                <a:hlinkClick r:id="rId4"/>
              </a:rPr>
              <a:t>Unsplash</a:t>
            </a:r>
            <a:endParaRPr lang="ja-JP" altLang="en-US" sz="600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2F700B75-66CD-A69E-9961-CC7F902B84A8}"/>
              </a:ext>
            </a:extLst>
          </p:cNvPr>
          <p:cNvSpPr txBox="1"/>
          <p:nvPr/>
        </p:nvSpPr>
        <p:spPr>
          <a:xfrm>
            <a:off x="-43685" y="979202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/>
              <a:t>素材（写真）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87B2CAA2-932D-D117-A08C-6CFD7F66BFEC}"/>
              </a:ext>
            </a:extLst>
          </p:cNvPr>
          <p:cNvSpPr txBox="1"/>
          <p:nvPr/>
        </p:nvSpPr>
        <p:spPr>
          <a:xfrm>
            <a:off x="2367660" y="979202"/>
            <a:ext cx="100540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/>
              <a:t>素材（イラスト）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B187A25A-4EC6-142A-2846-8EC5E3DF5FFC}"/>
              </a:ext>
            </a:extLst>
          </p:cNvPr>
          <p:cNvSpPr txBox="1"/>
          <p:nvPr/>
        </p:nvSpPr>
        <p:spPr>
          <a:xfrm>
            <a:off x="2358898" y="1116061"/>
            <a:ext cx="2628512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600" dirty="0">
                <a:hlinkClick r:id="rId5"/>
              </a:rPr>
              <a:t>商用可・フリーイラスト素材｜ソコスト</a:t>
            </a:r>
            <a:endParaRPr lang="ja-JP" altLang="en-US" sz="600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EB4BD7A-F23D-E367-7595-FACD58AE8659}"/>
              </a:ext>
            </a:extLst>
          </p:cNvPr>
          <p:cNvSpPr txBox="1"/>
          <p:nvPr/>
        </p:nvSpPr>
        <p:spPr>
          <a:xfrm>
            <a:off x="2358898" y="1300727"/>
            <a:ext cx="2628900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700" dirty="0">
                <a:hlinkClick r:id="rId6"/>
              </a:rPr>
              <a:t>写真素材なら「写真</a:t>
            </a:r>
            <a:r>
              <a:rPr lang="en-US" altLang="ja-JP" sz="700" dirty="0">
                <a:hlinkClick r:id="rId6"/>
              </a:rPr>
              <a:t>AC</a:t>
            </a:r>
            <a:r>
              <a:rPr lang="ja-JP" altLang="en-US" sz="700" dirty="0">
                <a:hlinkClick r:id="rId6"/>
              </a:rPr>
              <a:t>」無料（フリー）ダウンロード</a:t>
            </a:r>
            <a:r>
              <a:rPr lang="en-US" altLang="ja-JP" sz="700" dirty="0">
                <a:hlinkClick r:id="rId6"/>
              </a:rPr>
              <a:t>OK</a:t>
            </a:r>
            <a:endParaRPr lang="ja-JP" altLang="en-US" sz="700" dirty="0"/>
          </a:p>
        </p:txBody>
      </p:sp>
    </p:spTree>
    <p:extLst>
      <p:ext uri="{BB962C8B-B14F-4D97-AF65-F5344CB8AC3E}">
        <p14:creationId xmlns:p14="http://schemas.microsoft.com/office/powerpoint/2010/main" val="28515489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7F9FF"/>
            </a:gs>
            <a:gs pos="100000">
              <a:srgbClr val="CDDFFF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図プレースホルダー 13">
            <a:extLst>
              <a:ext uri="{FF2B5EF4-FFF2-40B4-BE49-F238E27FC236}">
                <a16:creationId xmlns:a16="http://schemas.microsoft.com/office/drawing/2014/main" id="{3B14D141-0D73-1795-4D89-45A10BB16DA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656C2DC-2C73-03AE-7A7A-0FF5F2377075}"/>
              </a:ext>
            </a:extLst>
          </p:cNvPr>
          <p:cNvSpPr/>
          <p:nvPr/>
        </p:nvSpPr>
        <p:spPr>
          <a:xfrm>
            <a:off x="0" y="0"/>
            <a:ext cx="180000" cy="914400"/>
          </a:xfrm>
          <a:prstGeom prst="rect">
            <a:avLst/>
          </a:prstGeom>
          <a:solidFill>
            <a:srgbClr val="0094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D658EC30-96E1-F711-4020-C283838F884C}"/>
              </a:ext>
            </a:extLst>
          </p:cNvPr>
          <p:cNvSpPr/>
          <p:nvPr/>
        </p:nvSpPr>
        <p:spPr>
          <a:xfrm>
            <a:off x="0" y="0"/>
            <a:ext cx="5200650" cy="914400"/>
          </a:xfrm>
          <a:prstGeom prst="rect">
            <a:avLst/>
          </a:prstGeom>
          <a:noFill/>
          <a:ln w="254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908000" tIns="36000" rIns="0" bIns="0" rtlCol="0" anchor="ctr"/>
          <a:lstStyle/>
          <a:p>
            <a:r>
              <a:rPr kumimoji="1" lang="ja-JP" altLang="en-US" sz="2400" b="1">
                <a:solidFill>
                  <a:srgbClr val="0070C0"/>
                </a:solidFill>
                <a:latin typeface="+mn-ea"/>
              </a:rPr>
              <a:t>社員紹介</a:t>
            </a:r>
            <a:endParaRPr kumimoji="1" lang="ja-JP" altLang="en-US" sz="2400" b="1" dirty="0">
              <a:solidFill>
                <a:srgbClr val="0070C0"/>
              </a:solidFill>
              <a:latin typeface="+mn-ea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C91D178-7C97-974D-BB5D-1B84F06CF47D}"/>
              </a:ext>
            </a:extLst>
          </p:cNvPr>
          <p:cNvSpPr txBox="1"/>
          <p:nvPr/>
        </p:nvSpPr>
        <p:spPr>
          <a:xfrm>
            <a:off x="-43685" y="1116061"/>
            <a:ext cx="2245705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600" dirty="0">
                <a:hlinkClick r:id="rId2"/>
              </a:rPr>
              <a:t>O-DAN (</a:t>
            </a:r>
            <a:r>
              <a:rPr lang="ja-JP" altLang="en-US" sz="600" dirty="0">
                <a:hlinkClick r:id="rId2"/>
              </a:rPr>
              <a:t>オーダン）</a:t>
            </a:r>
            <a:r>
              <a:rPr lang="en-US" altLang="ja-JP" sz="600" dirty="0">
                <a:hlinkClick r:id="rId2"/>
              </a:rPr>
              <a:t>- </a:t>
            </a:r>
            <a:r>
              <a:rPr lang="ja-JP" altLang="en-US" sz="600" dirty="0">
                <a:hlinkClick r:id="rId2"/>
              </a:rPr>
              <a:t>無料写真素材・フリーフォト検索</a:t>
            </a:r>
            <a:endParaRPr lang="ja-JP" altLang="en-US" sz="600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635D663-2991-4747-8A74-590D8823904E}"/>
              </a:ext>
            </a:extLst>
          </p:cNvPr>
          <p:cNvSpPr txBox="1"/>
          <p:nvPr/>
        </p:nvSpPr>
        <p:spPr>
          <a:xfrm>
            <a:off x="-43685" y="1300727"/>
            <a:ext cx="2644010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600" dirty="0">
                <a:hlinkClick r:id="rId3"/>
              </a:rPr>
              <a:t>美しい無料画像と写真の数々 </a:t>
            </a:r>
            <a:r>
              <a:rPr lang="en-US" altLang="ja-JP" sz="600" dirty="0">
                <a:hlinkClick r:id="rId3"/>
              </a:rPr>
              <a:t>| </a:t>
            </a:r>
            <a:r>
              <a:rPr lang="en-US" altLang="ja-JP" sz="600" dirty="0" err="1">
                <a:hlinkClick r:id="rId3"/>
              </a:rPr>
              <a:t>Unsplash</a:t>
            </a:r>
            <a:endParaRPr lang="ja-JP" altLang="en-US" sz="600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A46C8C6-E51E-3398-427D-A569A9478D10}"/>
              </a:ext>
            </a:extLst>
          </p:cNvPr>
          <p:cNvSpPr txBox="1"/>
          <p:nvPr/>
        </p:nvSpPr>
        <p:spPr>
          <a:xfrm>
            <a:off x="-43685" y="979202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/>
              <a:t>素材（写真）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8AFEB5D-FEDC-06C0-2328-C2CF2ACEEC9A}"/>
              </a:ext>
            </a:extLst>
          </p:cNvPr>
          <p:cNvSpPr txBox="1"/>
          <p:nvPr/>
        </p:nvSpPr>
        <p:spPr>
          <a:xfrm>
            <a:off x="2367660" y="979202"/>
            <a:ext cx="100540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/>
              <a:t>素材（イラスト）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4BB9E64-76FD-F6BD-B891-C2F356098E59}"/>
              </a:ext>
            </a:extLst>
          </p:cNvPr>
          <p:cNvSpPr txBox="1"/>
          <p:nvPr/>
        </p:nvSpPr>
        <p:spPr>
          <a:xfrm>
            <a:off x="2358898" y="1116061"/>
            <a:ext cx="2628512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600" dirty="0">
                <a:hlinkClick r:id="rId4"/>
              </a:rPr>
              <a:t>商用可・フリーイラスト素材｜ソコスト</a:t>
            </a:r>
            <a:endParaRPr lang="ja-JP" altLang="en-US" sz="60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D997598-8DF3-83DA-D3A0-19E01CFECE67}"/>
              </a:ext>
            </a:extLst>
          </p:cNvPr>
          <p:cNvSpPr txBox="1"/>
          <p:nvPr/>
        </p:nvSpPr>
        <p:spPr>
          <a:xfrm>
            <a:off x="2358898" y="1300727"/>
            <a:ext cx="2628900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700" dirty="0">
                <a:hlinkClick r:id="rId5"/>
              </a:rPr>
              <a:t>写真素材なら「写真</a:t>
            </a:r>
            <a:r>
              <a:rPr lang="en-US" altLang="ja-JP" sz="700" dirty="0">
                <a:hlinkClick r:id="rId5"/>
              </a:rPr>
              <a:t>AC</a:t>
            </a:r>
            <a:r>
              <a:rPr lang="ja-JP" altLang="en-US" sz="700" dirty="0">
                <a:hlinkClick r:id="rId5"/>
              </a:rPr>
              <a:t>」無料（フリー）ダウンロード</a:t>
            </a:r>
            <a:r>
              <a:rPr lang="en-US" altLang="ja-JP" sz="700" dirty="0">
                <a:hlinkClick r:id="rId5"/>
              </a:rPr>
              <a:t>OK</a:t>
            </a:r>
            <a:endParaRPr lang="ja-JP" altLang="en-US" sz="700" dirty="0"/>
          </a:p>
        </p:txBody>
      </p:sp>
    </p:spTree>
    <p:extLst>
      <p:ext uri="{BB962C8B-B14F-4D97-AF65-F5344CB8AC3E}">
        <p14:creationId xmlns:p14="http://schemas.microsoft.com/office/powerpoint/2010/main" val="15317333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7F9FF"/>
            </a:gs>
            <a:gs pos="100000">
              <a:srgbClr val="CDDFFF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図プレースホルダー 19" descr="人, 男, 民衆, グループ が含まれている画像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0BD0DB13-F873-DDB5-37A7-6913C798188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10" r="5710"/>
          <a:stretch>
            <a:fillRect/>
          </a:stretch>
        </p:blipFill>
        <p:spPr/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656C2DC-2C73-03AE-7A7A-0FF5F2377075}"/>
              </a:ext>
            </a:extLst>
          </p:cNvPr>
          <p:cNvSpPr/>
          <p:nvPr/>
        </p:nvSpPr>
        <p:spPr>
          <a:xfrm>
            <a:off x="0" y="0"/>
            <a:ext cx="180000" cy="914400"/>
          </a:xfrm>
          <a:prstGeom prst="rect">
            <a:avLst/>
          </a:prstGeom>
          <a:solidFill>
            <a:srgbClr val="0094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D658EC30-96E1-F711-4020-C283838F884C}"/>
              </a:ext>
            </a:extLst>
          </p:cNvPr>
          <p:cNvSpPr/>
          <p:nvPr/>
        </p:nvSpPr>
        <p:spPr>
          <a:xfrm>
            <a:off x="0" y="0"/>
            <a:ext cx="5200650" cy="914400"/>
          </a:xfrm>
          <a:prstGeom prst="rect">
            <a:avLst/>
          </a:prstGeom>
          <a:noFill/>
          <a:ln w="254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908000" tIns="36000" rIns="0" bIns="0" rtlCol="0" anchor="ctr"/>
          <a:lstStyle/>
          <a:p>
            <a:r>
              <a:rPr kumimoji="1" lang="ja-JP" altLang="en-US" sz="2400" b="1">
                <a:solidFill>
                  <a:srgbClr val="0070C0"/>
                </a:solidFill>
                <a:latin typeface="+mn-ea"/>
              </a:rPr>
              <a:t>社員紹介</a:t>
            </a:r>
            <a:endParaRPr kumimoji="1" lang="ja-JP" altLang="en-US" sz="2400" b="1" dirty="0">
              <a:solidFill>
                <a:srgbClr val="0070C0"/>
              </a:solidFill>
              <a:latin typeface="+mn-ea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75206203-FE06-C68B-6524-6FE903F44D34}"/>
              </a:ext>
            </a:extLst>
          </p:cNvPr>
          <p:cNvSpPr txBox="1"/>
          <p:nvPr/>
        </p:nvSpPr>
        <p:spPr>
          <a:xfrm>
            <a:off x="-43685" y="1116061"/>
            <a:ext cx="2245705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600" dirty="0">
                <a:hlinkClick r:id="rId4"/>
              </a:rPr>
              <a:t>O-DAN (</a:t>
            </a:r>
            <a:r>
              <a:rPr lang="ja-JP" altLang="en-US" sz="600" dirty="0">
                <a:hlinkClick r:id="rId4"/>
              </a:rPr>
              <a:t>オーダン）</a:t>
            </a:r>
            <a:r>
              <a:rPr lang="en-US" altLang="ja-JP" sz="600" dirty="0">
                <a:hlinkClick r:id="rId4"/>
              </a:rPr>
              <a:t>- </a:t>
            </a:r>
            <a:r>
              <a:rPr lang="ja-JP" altLang="en-US" sz="600" dirty="0">
                <a:hlinkClick r:id="rId4"/>
              </a:rPr>
              <a:t>無料写真素材・フリーフォト検索</a:t>
            </a:r>
            <a:endParaRPr lang="ja-JP" altLang="en-US" sz="600" dirty="0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DC9A67BD-201E-38E1-2AFB-D7F8CFEA7BD8}"/>
              </a:ext>
            </a:extLst>
          </p:cNvPr>
          <p:cNvSpPr txBox="1"/>
          <p:nvPr/>
        </p:nvSpPr>
        <p:spPr>
          <a:xfrm>
            <a:off x="-43685" y="1300727"/>
            <a:ext cx="2644010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600" dirty="0">
                <a:hlinkClick r:id="rId5"/>
              </a:rPr>
              <a:t>美しい無料画像と写真の数々 </a:t>
            </a:r>
            <a:r>
              <a:rPr lang="en-US" altLang="ja-JP" sz="600" dirty="0">
                <a:hlinkClick r:id="rId5"/>
              </a:rPr>
              <a:t>| </a:t>
            </a:r>
            <a:r>
              <a:rPr lang="en-US" altLang="ja-JP" sz="600" dirty="0" err="1">
                <a:hlinkClick r:id="rId5"/>
              </a:rPr>
              <a:t>Unsplash</a:t>
            </a:r>
            <a:endParaRPr lang="ja-JP" altLang="en-US" sz="600" dirty="0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A71271A7-7582-DB7E-3C70-F5F325ECCDDF}"/>
              </a:ext>
            </a:extLst>
          </p:cNvPr>
          <p:cNvSpPr txBox="1"/>
          <p:nvPr/>
        </p:nvSpPr>
        <p:spPr>
          <a:xfrm>
            <a:off x="-43685" y="979202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/>
              <a:t>素材（写真）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561D1272-6653-C1F6-25F3-5EDBA79453B8}"/>
              </a:ext>
            </a:extLst>
          </p:cNvPr>
          <p:cNvSpPr txBox="1"/>
          <p:nvPr/>
        </p:nvSpPr>
        <p:spPr>
          <a:xfrm>
            <a:off x="2367660" y="979202"/>
            <a:ext cx="100540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/>
              <a:t>素材（イラスト）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C9304A32-C63A-5727-38C7-87BAA229D4A2}"/>
              </a:ext>
            </a:extLst>
          </p:cNvPr>
          <p:cNvSpPr txBox="1"/>
          <p:nvPr/>
        </p:nvSpPr>
        <p:spPr>
          <a:xfrm>
            <a:off x="2358898" y="1116061"/>
            <a:ext cx="2628512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600" dirty="0">
                <a:hlinkClick r:id="rId6"/>
              </a:rPr>
              <a:t>商用可・フリーイラスト素材｜ソコスト</a:t>
            </a:r>
            <a:endParaRPr lang="ja-JP" altLang="en-US" sz="600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1518616-CFDE-D376-006B-E2B5E425A170}"/>
              </a:ext>
            </a:extLst>
          </p:cNvPr>
          <p:cNvSpPr txBox="1"/>
          <p:nvPr/>
        </p:nvSpPr>
        <p:spPr>
          <a:xfrm>
            <a:off x="2358898" y="1300727"/>
            <a:ext cx="2628900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700" dirty="0">
                <a:hlinkClick r:id="rId7"/>
              </a:rPr>
              <a:t>写真素材なら「写真</a:t>
            </a:r>
            <a:r>
              <a:rPr lang="en-US" altLang="ja-JP" sz="700" dirty="0">
                <a:hlinkClick r:id="rId7"/>
              </a:rPr>
              <a:t>AC</a:t>
            </a:r>
            <a:r>
              <a:rPr lang="ja-JP" altLang="en-US" sz="700" dirty="0">
                <a:hlinkClick r:id="rId7"/>
              </a:rPr>
              <a:t>」無料（フリー）ダウンロード</a:t>
            </a:r>
            <a:r>
              <a:rPr lang="en-US" altLang="ja-JP" sz="700" dirty="0">
                <a:hlinkClick r:id="rId7"/>
              </a:rPr>
              <a:t>OK</a:t>
            </a:r>
            <a:endParaRPr lang="ja-JP" altLang="en-US" sz="700" dirty="0"/>
          </a:p>
        </p:txBody>
      </p:sp>
    </p:spTree>
    <p:extLst>
      <p:ext uri="{BB962C8B-B14F-4D97-AF65-F5344CB8AC3E}">
        <p14:creationId xmlns:p14="http://schemas.microsoft.com/office/powerpoint/2010/main" val="32436499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2060"/>
            </a:gs>
            <a:gs pos="100000">
              <a:srgbClr val="0094E6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図プレースホルダー 8">
            <a:extLst>
              <a:ext uri="{FF2B5EF4-FFF2-40B4-BE49-F238E27FC236}">
                <a16:creationId xmlns:a16="http://schemas.microsoft.com/office/drawing/2014/main" id="{AECC4528-AFC3-23D3-3FF3-5A5788EA8E9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B6CF8C1-19BE-482E-271A-05FA4AC22D3B}"/>
              </a:ext>
            </a:extLst>
          </p:cNvPr>
          <p:cNvSpPr/>
          <p:nvPr/>
        </p:nvSpPr>
        <p:spPr>
          <a:xfrm>
            <a:off x="0" y="0"/>
            <a:ext cx="5202000" cy="914400"/>
          </a:xfrm>
          <a:prstGeom prst="rect">
            <a:avLst/>
          </a:prstGeom>
          <a:noFill/>
          <a:ln w="254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24000" tIns="36000" rIns="0" bIns="0" rtlCol="0" anchor="ctr"/>
          <a:lstStyle/>
          <a:p>
            <a:r>
              <a:rPr kumimoji="1" lang="en-US" altLang="ja-JP" sz="2400" b="1" dirty="0">
                <a:solidFill>
                  <a:schemeClr val="bg1"/>
                </a:solidFill>
                <a:latin typeface="+mn-ea"/>
              </a:rPr>
              <a:t>CEO</a:t>
            </a:r>
          </a:p>
          <a:p>
            <a:r>
              <a:rPr kumimoji="1" lang="ja-JP" altLang="en-US" sz="2400" b="1" dirty="0">
                <a:solidFill>
                  <a:schemeClr val="bg1"/>
                </a:solidFill>
                <a:latin typeface="+mn-ea"/>
              </a:rPr>
              <a:t>トップメッセージ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4699C36-8D0B-F86B-83BE-A975DE1F7208}"/>
              </a:ext>
            </a:extLst>
          </p:cNvPr>
          <p:cNvSpPr txBox="1"/>
          <p:nvPr/>
        </p:nvSpPr>
        <p:spPr>
          <a:xfrm>
            <a:off x="-43685" y="1116061"/>
            <a:ext cx="2245705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600" dirty="0">
                <a:hlinkClick r:id="rId2"/>
              </a:rPr>
              <a:t>O-DAN (</a:t>
            </a:r>
            <a:r>
              <a:rPr lang="ja-JP" altLang="en-US" sz="600" dirty="0">
                <a:hlinkClick r:id="rId2"/>
              </a:rPr>
              <a:t>オーダン）</a:t>
            </a:r>
            <a:r>
              <a:rPr lang="en-US" altLang="ja-JP" sz="600" dirty="0">
                <a:hlinkClick r:id="rId2"/>
              </a:rPr>
              <a:t>- </a:t>
            </a:r>
            <a:r>
              <a:rPr lang="ja-JP" altLang="en-US" sz="600" dirty="0">
                <a:hlinkClick r:id="rId2"/>
              </a:rPr>
              <a:t>無料写真素材・フリーフォト検索</a:t>
            </a:r>
            <a:endParaRPr lang="ja-JP" altLang="en-US" sz="600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AFA7C538-3A45-67AE-7AB4-8C46AC6DEE84}"/>
              </a:ext>
            </a:extLst>
          </p:cNvPr>
          <p:cNvSpPr txBox="1"/>
          <p:nvPr/>
        </p:nvSpPr>
        <p:spPr>
          <a:xfrm>
            <a:off x="-43685" y="1300727"/>
            <a:ext cx="2644010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600" dirty="0">
                <a:hlinkClick r:id="rId3"/>
              </a:rPr>
              <a:t>美しい無料画像と写真の数々 </a:t>
            </a:r>
            <a:r>
              <a:rPr lang="en-US" altLang="ja-JP" sz="600" dirty="0">
                <a:hlinkClick r:id="rId3"/>
              </a:rPr>
              <a:t>| </a:t>
            </a:r>
            <a:r>
              <a:rPr lang="en-US" altLang="ja-JP" sz="600" dirty="0" err="1">
                <a:hlinkClick r:id="rId3"/>
              </a:rPr>
              <a:t>Unsplash</a:t>
            </a:r>
            <a:endParaRPr lang="ja-JP" altLang="en-US" sz="600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193D2324-8208-DBA6-5F20-0624FFD9CE65}"/>
              </a:ext>
            </a:extLst>
          </p:cNvPr>
          <p:cNvSpPr txBox="1"/>
          <p:nvPr/>
        </p:nvSpPr>
        <p:spPr>
          <a:xfrm>
            <a:off x="-43685" y="979202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/>
              <a:t>素材（写真）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649F5FE-59A3-DD19-88A3-4DE313075664}"/>
              </a:ext>
            </a:extLst>
          </p:cNvPr>
          <p:cNvSpPr txBox="1"/>
          <p:nvPr/>
        </p:nvSpPr>
        <p:spPr>
          <a:xfrm>
            <a:off x="2367660" y="979202"/>
            <a:ext cx="100540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/>
              <a:t>素材（イラスト）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3EC4B4CA-0D38-7EDC-7134-798FE8F91BD2}"/>
              </a:ext>
            </a:extLst>
          </p:cNvPr>
          <p:cNvSpPr txBox="1"/>
          <p:nvPr/>
        </p:nvSpPr>
        <p:spPr>
          <a:xfrm>
            <a:off x="2358898" y="1116061"/>
            <a:ext cx="2628512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600" dirty="0">
                <a:hlinkClick r:id="rId4"/>
              </a:rPr>
              <a:t>商用可・フリーイラスト素材｜ソコスト</a:t>
            </a:r>
            <a:endParaRPr lang="ja-JP" altLang="en-US" sz="600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D08D604-37BF-2953-45B9-7A6AFCFCA738}"/>
              </a:ext>
            </a:extLst>
          </p:cNvPr>
          <p:cNvSpPr txBox="1"/>
          <p:nvPr/>
        </p:nvSpPr>
        <p:spPr>
          <a:xfrm>
            <a:off x="2358898" y="1300727"/>
            <a:ext cx="2628900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700" dirty="0">
                <a:hlinkClick r:id="rId5"/>
              </a:rPr>
              <a:t>写真素材なら「写真</a:t>
            </a:r>
            <a:r>
              <a:rPr lang="en-US" altLang="ja-JP" sz="700" dirty="0">
                <a:hlinkClick r:id="rId5"/>
              </a:rPr>
              <a:t>AC</a:t>
            </a:r>
            <a:r>
              <a:rPr lang="ja-JP" altLang="en-US" sz="700" dirty="0">
                <a:hlinkClick r:id="rId5"/>
              </a:rPr>
              <a:t>」無料（フリー）ダウンロード</a:t>
            </a:r>
            <a:r>
              <a:rPr lang="en-US" altLang="ja-JP" sz="700" dirty="0">
                <a:hlinkClick r:id="rId5"/>
              </a:rPr>
              <a:t>OK</a:t>
            </a:r>
            <a:endParaRPr lang="ja-JP" altLang="en-US" sz="700" dirty="0"/>
          </a:p>
        </p:txBody>
      </p:sp>
    </p:spTree>
    <p:extLst>
      <p:ext uri="{BB962C8B-B14F-4D97-AF65-F5344CB8AC3E}">
        <p14:creationId xmlns:p14="http://schemas.microsoft.com/office/powerpoint/2010/main" val="16529016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2060"/>
            </a:gs>
            <a:gs pos="100000">
              <a:srgbClr val="0094E6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プレースホルダー 12" descr="窓の前に座っている男性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AA88A0B4-C9EC-B3AF-AB32-A01EEDA5781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1" b="1161"/>
          <a:stretch>
            <a:fillRect/>
          </a:stretch>
        </p:blipFill>
        <p:spPr/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B6CF8C1-19BE-482E-271A-05FA4AC22D3B}"/>
              </a:ext>
            </a:extLst>
          </p:cNvPr>
          <p:cNvSpPr/>
          <p:nvPr/>
        </p:nvSpPr>
        <p:spPr>
          <a:xfrm>
            <a:off x="0" y="0"/>
            <a:ext cx="5202000" cy="914400"/>
          </a:xfrm>
          <a:prstGeom prst="rect">
            <a:avLst/>
          </a:prstGeom>
          <a:noFill/>
          <a:ln w="254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24000" tIns="36000" rIns="0" bIns="0" rtlCol="0" anchor="ctr"/>
          <a:lstStyle/>
          <a:p>
            <a:r>
              <a:rPr kumimoji="1" lang="en-US" altLang="ja-JP" sz="2400" b="1" dirty="0">
                <a:solidFill>
                  <a:schemeClr val="bg1"/>
                </a:solidFill>
                <a:latin typeface="+mn-ea"/>
              </a:rPr>
              <a:t>CEO</a:t>
            </a:r>
          </a:p>
          <a:p>
            <a:r>
              <a:rPr kumimoji="1" lang="ja-JP" altLang="en-US" sz="2400" b="1" dirty="0">
                <a:solidFill>
                  <a:schemeClr val="bg1"/>
                </a:solidFill>
                <a:latin typeface="+mn-ea"/>
              </a:rPr>
              <a:t>トップメッセージ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1B18E95-B3C4-436C-CC8D-8F798FA6E20D}"/>
              </a:ext>
            </a:extLst>
          </p:cNvPr>
          <p:cNvSpPr txBox="1"/>
          <p:nvPr/>
        </p:nvSpPr>
        <p:spPr>
          <a:xfrm>
            <a:off x="-43685" y="1116061"/>
            <a:ext cx="2245705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600" dirty="0">
                <a:hlinkClick r:id="rId3"/>
              </a:rPr>
              <a:t>O-DAN (</a:t>
            </a:r>
            <a:r>
              <a:rPr lang="ja-JP" altLang="en-US" sz="600" dirty="0">
                <a:hlinkClick r:id="rId3"/>
              </a:rPr>
              <a:t>オーダン）</a:t>
            </a:r>
            <a:r>
              <a:rPr lang="en-US" altLang="ja-JP" sz="600" dirty="0">
                <a:hlinkClick r:id="rId3"/>
              </a:rPr>
              <a:t>- </a:t>
            </a:r>
            <a:r>
              <a:rPr lang="ja-JP" altLang="en-US" sz="600" dirty="0">
                <a:hlinkClick r:id="rId3"/>
              </a:rPr>
              <a:t>無料写真素材・フリーフォト検索</a:t>
            </a:r>
            <a:endParaRPr lang="ja-JP" altLang="en-US" sz="600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0A9F345-A80A-1288-01AF-4A2DE6C744AF}"/>
              </a:ext>
            </a:extLst>
          </p:cNvPr>
          <p:cNvSpPr txBox="1"/>
          <p:nvPr/>
        </p:nvSpPr>
        <p:spPr>
          <a:xfrm>
            <a:off x="-43685" y="1300727"/>
            <a:ext cx="2644010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600" dirty="0">
                <a:hlinkClick r:id="rId4"/>
              </a:rPr>
              <a:t>美しい無料画像と写真の数々 </a:t>
            </a:r>
            <a:r>
              <a:rPr lang="en-US" altLang="ja-JP" sz="600" dirty="0">
                <a:hlinkClick r:id="rId4"/>
              </a:rPr>
              <a:t>| </a:t>
            </a:r>
            <a:r>
              <a:rPr lang="en-US" altLang="ja-JP" sz="600" dirty="0" err="1">
                <a:hlinkClick r:id="rId4"/>
              </a:rPr>
              <a:t>Unsplash</a:t>
            </a:r>
            <a:endParaRPr lang="ja-JP" altLang="en-US" sz="600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662CBFE4-6205-0FAD-462C-38288A120105}"/>
              </a:ext>
            </a:extLst>
          </p:cNvPr>
          <p:cNvSpPr txBox="1"/>
          <p:nvPr/>
        </p:nvSpPr>
        <p:spPr>
          <a:xfrm>
            <a:off x="-43685" y="979202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/>
              <a:t>素材（写真）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FBA7DF5-DE8E-9EA0-4B07-3287EE4ECF96}"/>
              </a:ext>
            </a:extLst>
          </p:cNvPr>
          <p:cNvSpPr txBox="1"/>
          <p:nvPr/>
        </p:nvSpPr>
        <p:spPr>
          <a:xfrm>
            <a:off x="2367660" y="979202"/>
            <a:ext cx="100540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/>
              <a:t>素材（イラスト）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F70EB50D-AFCB-8D32-29F7-D1225A15F79B}"/>
              </a:ext>
            </a:extLst>
          </p:cNvPr>
          <p:cNvSpPr txBox="1"/>
          <p:nvPr/>
        </p:nvSpPr>
        <p:spPr>
          <a:xfrm>
            <a:off x="2358898" y="1116061"/>
            <a:ext cx="2628512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600" dirty="0">
                <a:hlinkClick r:id="rId5"/>
              </a:rPr>
              <a:t>商用可・フリーイラスト素材｜ソコスト</a:t>
            </a:r>
            <a:endParaRPr lang="ja-JP" altLang="en-US" sz="600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F3D16D2-7488-71C4-A4EB-2361486273D1}"/>
              </a:ext>
            </a:extLst>
          </p:cNvPr>
          <p:cNvSpPr txBox="1"/>
          <p:nvPr/>
        </p:nvSpPr>
        <p:spPr>
          <a:xfrm>
            <a:off x="2358898" y="1300727"/>
            <a:ext cx="2628900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700" dirty="0">
                <a:hlinkClick r:id="rId6"/>
              </a:rPr>
              <a:t>写真素材なら「写真</a:t>
            </a:r>
            <a:r>
              <a:rPr lang="en-US" altLang="ja-JP" sz="700" dirty="0">
                <a:hlinkClick r:id="rId6"/>
              </a:rPr>
              <a:t>AC</a:t>
            </a:r>
            <a:r>
              <a:rPr lang="ja-JP" altLang="en-US" sz="700" dirty="0">
                <a:hlinkClick r:id="rId6"/>
              </a:rPr>
              <a:t>」無料（フリー）ダウンロード</a:t>
            </a:r>
            <a:r>
              <a:rPr lang="en-US" altLang="ja-JP" sz="700" dirty="0">
                <a:hlinkClick r:id="rId6"/>
              </a:rPr>
              <a:t>OK</a:t>
            </a:r>
            <a:endParaRPr lang="ja-JP" altLang="en-US" sz="700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AF8154E5-8795-AC64-EA3F-6B83AAAC5BBA}"/>
              </a:ext>
            </a:extLst>
          </p:cNvPr>
          <p:cNvSpPr txBox="1"/>
          <p:nvPr/>
        </p:nvSpPr>
        <p:spPr>
          <a:xfrm>
            <a:off x="3019424" y="-301689"/>
            <a:ext cx="2581276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700" dirty="0">
                <a:hlinkClick r:id="rId6"/>
              </a:rPr>
              <a:t>写真素材なら「写真</a:t>
            </a:r>
            <a:r>
              <a:rPr lang="en-US" altLang="ja-JP" sz="700" dirty="0">
                <a:hlinkClick r:id="rId6"/>
              </a:rPr>
              <a:t>AC</a:t>
            </a:r>
            <a:r>
              <a:rPr lang="ja-JP" altLang="en-US" sz="700" dirty="0">
                <a:hlinkClick r:id="rId6"/>
              </a:rPr>
              <a:t>」無料（フリー）ダウンロード</a:t>
            </a:r>
            <a:r>
              <a:rPr lang="en-US" altLang="ja-JP" sz="700" dirty="0">
                <a:hlinkClick r:id="rId6"/>
              </a:rPr>
              <a:t>OK</a:t>
            </a:r>
            <a:endParaRPr lang="ja-JP" altLang="en-US" sz="700" dirty="0"/>
          </a:p>
        </p:txBody>
      </p:sp>
    </p:spTree>
    <p:extLst>
      <p:ext uri="{BB962C8B-B14F-4D97-AF65-F5344CB8AC3E}">
        <p14:creationId xmlns:p14="http://schemas.microsoft.com/office/powerpoint/2010/main" val="879796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FAAA90ED-FB0F-50D7-CC51-8499E1BABF2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B6CF8C1-19BE-482E-271A-05FA4AC22D3B}"/>
              </a:ext>
            </a:extLst>
          </p:cNvPr>
          <p:cNvSpPr/>
          <p:nvPr/>
        </p:nvSpPr>
        <p:spPr>
          <a:xfrm>
            <a:off x="0" y="0"/>
            <a:ext cx="5202000" cy="914400"/>
          </a:xfrm>
          <a:prstGeom prst="rect">
            <a:avLst/>
          </a:prstGeom>
          <a:noFill/>
          <a:ln w="254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24000" tIns="36000" rIns="0" bIns="0" rtlCol="0" anchor="ctr"/>
          <a:lstStyle/>
          <a:p>
            <a:endParaRPr kumimoji="1" lang="ja-JP" altLang="en-US" sz="24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4699C36-8D0B-F86B-83BE-A975DE1F7208}"/>
              </a:ext>
            </a:extLst>
          </p:cNvPr>
          <p:cNvSpPr txBox="1"/>
          <p:nvPr/>
        </p:nvSpPr>
        <p:spPr>
          <a:xfrm>
            <a:off x="-43685" y="1116061"/>
            <a:ext cx="2245705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600" dirty="0">
                <a:hlinkClick r:id="rId2"/>
              </a:rPr>
              <a:t>O-DAN (</a:t>
            </a:r>
            <a:r>
              <a:rPr lang="ja-JP" altLang="en-US" sz="600" dirty="0">
                <a:hlinkClick r:id="rId2"/>
              </a:rPr>
              <a:t>オーダン）</a:t>
            </a:r>
            <a:r>
              <a:rPr lang="en-US" altLang="ja-JP" sz="600" dirty="0">
                <a:hlinkClick r:id="rId2"/>
              </a:rPr>
              <a:t>- </a:t>
            </a:r>
            <a:r>
              <a:rPr lang="ja-JP" altLang="en-US" sz="600" dirty="0">
                <a:hlinkClick r:id="rId2"/>
              </a:rPr>
              <a:t>無料写真素材・フリーフォト検索</a:t>
            </a:r>
            <a:endParaRPr lang="ja-JP" altLang="en-US" sz="600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AFA7C538-3A45-67AE-7AB4-8C46AC6DEE84}"/>
              </a:ext>
            </a:extLst>
          </p:cNvPr>
          <p:cNvSpPr txBox="1"/>
          <p:nvPr/>
        </p:nvSpPr>
        <p:spPr>
          <a:xfrm>
            <a:off x="-43685" y="1300727"/>
            <a:ext cx="2644010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600" dirty="0">
                <a:hlinkClick r:id="rId3"/>
              </a:rPr>
              <a:t>美しい無料画像と写真の数々 </a:t>
            </a:r>
            <a:r>
              <a:rPr lang="en-US" altLang="ja-JP" sz="600" dirty="0">
                <a:hlinkClick r:id="rId3"/>
              </a:rPr>
              <a:t>| </a:t>
            </a:r>
            <a:r>
              <a:rPr lang="en-US" altLang="ja-JP" sz="600" dirty="0" err="1">
                <a:hlinkClick r:id="rId3"/>
              </a:rPr>
              <a:t>Unsplash</a:t>
            </a:r>
            <a:endParaRPr lang="ja-JP" altLang="en-US" sz="600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193D2324-8208-DBA6-5F20-0624FFD9CE65}"/>
              </a:ext>
            </a:extLst>
          </p:cNvPr>
          <p:cNvSpPr txBox="1"/>
          <p:nvPr/>
        </p:nvSpPr>
        <p:spPr>
          <a:xfrm>
            <a:off x="-43685" y="979202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/>
              <a:t>素材（写真）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649F5FE-59A3-DD19-88A3-4DE313075664}"/>
              </a:ext>
            </a:extLst>
          </p:cNvPr>
          <p:cNvSpPr txBox="1"/>
          <p:nvPr/>
        </p:nvSpPr>
        <p:spPr>
          <a:xfrm>
            <a:off x="2367660" y="979202"/>
            <a:ext cx="100540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/>
              <a:t>素材（イラスト）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3EC4B4CA-0D38-7EDC-7134-798FE8F91BD2}"/>
              </a:ext>
            </a:extLst>
          </p:cNvPr>
          <p:cNvSpPr txBox="1"/>
          <p:nvPr/>
        </p:nvSpPr>
        <p:spPr>
          <a:xfrm>
            <a:off x="2358898" y="1116061"/>
            <a:ext cx="2628512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600" dirty="0">
                <a:hlinkClick r:id="rId4"/>
              </a:rPr>
              <a:t>商用可・フリーイラスト素材｜ソコスト</a:t>
            </a:r>
            <a:endParaRPr lang="ja-JP" altLang="en-US" sz="600" dirty="0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16404D0-B49C-C107-E373-A91EDFBF17BC}"/>
              </a:ext>
            </a:extLst>
          </p:cNvPr>
          <p:cNvSpPr/>
          <p:nvPr/>
        </p:nvSpPr>
        <p:spPr>
          <a:xfrm>
            <a:off x="1469323" y="-802940"/>
            <a:ext cx="3661477" cy="4737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kumimoji="1" lang="ja-JP" altLang="en-US" sz="2400" b="1" dirty="0">
                <a:ln>
                  <a:solidFill>
                    <a:schemeClr val="bg1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88900" dist="38100" dir="2700000" algn="tl" rotWithShape="0">
                    <a:prstClr val="black">
                      <a:alpha val="50000"/>
                    </a:prst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リモートワークマニュアル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84A61AE-BF42-A96C-C13E-CA2BBEB0FA0F}"/>
              </a:ext>
            </a:extLst>
          </p:cNvPr>
          <p:cNvSpPr txBox="1"/>
          <p:nvPr/>
        </p:nvSpPr>
        <p:spPr>
          <a:xfrm>
            <a:off x="2358898" y="1300727"/>
            <a:ext cx="2628900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700" dirty="0">
                <a:hlinkClick r:id="rId5"/>
              </a:rPr>
              <a:t>写真素材なら「写真</a:t>
            </a:r>
            <a:r>
              <a:rPr lang="en-US" altLang="ja-JP" sz="700" dirty="0">
                <a:hlinkClick r:id="rId5"/>
              </a:rPr>
              <a:t>AC</a:t>
            </a:r>
            <a:r>
              <a:rPr lang="ja-JP" altLang="en-US" sz="700" dirty="0">
                <a:hlinkClick r:id="rId5"/>
              </a:rPr>
              <a:t>」無料（フリー）ダウンロード</a:t>
            </a:r>
            <a:r>
              <a:rPr lang="en-US" altLang="ja-JP" sz="700" dirty="0">
                <a:hlinkClick r:id="rId5"/>
              </a:rPr>
              <a:t>OK</a:t>
            </a:r>
            <a:endParaRPr lang="ja-JP" altLang="en-US" sz="700" dirty="0"/>
          </a:p>
        </p:txBody>
      </p:sp>
    </p:spTree>
    <p:extLst>
      <p:ext uri="{BB962C8B-B14F-4D97-AF65-F5344CB8AC3E}">
        <p14:creationId xmlns:p14="http://schemas.microsoft.com/office/powerpoint/2010/main" val="38106667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4817D1D29AE4FF4094BCD2C8393361EC" ma:contentTypeVersion="19" ma:contentTypeDescription="新しいドキュメントを作成します。" ma:contentTypeScope="" ma:versionID="744800e48025f5d3815806069e73761f">
  <xsd:schema xmlns:xsd="http://www.w3.org/2001/XMLSchema" xmlns:xs="http://www.w3.org/2001/XMLSchema" xmlns:p="http://schemas.microsoft.com/office/2006/metadata/properties" xmlns:ns2="e9f68681-5b98-409b-94c2-720068104b18" xmlns:ns3="2b9af539-a6f1-4a73-8a86-f89589fc1961" targetNamespace="http://schemas.microsoft.com/office/2006/metadata/properties" ma:root="true" ma:fieldsID="8644d5251effdd10a650d0217850be14" ns2:_="" ns3:_="">
    <xsd:import namespace="e9f68681-5b98-409b-94c2-720068104b18"/>
    <xsd:import namespace="2b9af539-a6f1-4a73-8a86-f89589fc196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_Flow_SignoffStatu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f68681-5b98-409b-94c2-720068104b1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_Flow_SignoffStatus" ma:index="19" nillable="true" ma:displayName="承認の状態" ma:internalName="_x627f__x8a8d__x306e__x72b6__x614b_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画像タグ" ma:readOnly="false" ma:fieldId="{5cf76f15-5ced-4ddc-b409-7134ff3c332f}" ma:taxonomyMulti="true" ma:sspId="3447d97f-1749-4b48-b9a1-c9c51d96228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9af539-a6f1-4a73-8a86-f89589fc1961" elementFormDefault="qualified">
    <xsd:import namespace="http://schemas.microsoft.com/office/2006/documentManagement/types"/>
    <xsd:import namespace="http://schemas.microsoft.com/office/infopath/2007/PartnerControls"/>
    <xsd:element name="TaxCatchAll" ma:index="22" nillable="true" ma:displayName="Taxonomy Catch All Column" ma:hidden="true" ma:list="{507c188b-b35e-4cb4-be53-c7750c59b895}" ma:internalName="TaxCatchAll" ma:showField="CatchAllData" ma:web="2b9af539-a6f1-4a73-8a86-f89589fc196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Flow_SignoffStatus xmlns="e9f68681-5b98-409b-94c2-720068104b18" xsi:nil="true"/>
    <lcf76f155ced4ddcb4097134ff3c332f xmlns="e9f68681-5b98-409b-94c2-720068104b18">
      <Terms xmlns="http://schemas.microsoft.com/office/infopath/2007/PartnerControls"/>
    </lcf76f155ced4ddcb4097134ff3c332f>
    <TaxCatchAll xmlns="2b9af539-a6f1-4a73-8a86-f89589fc1961" xsi:nil="true"/>
  </documentManagement>
</p:properties>
</file>

<file path=customXml/itemProps1.xml><?xml version="1.0" encoding="utf-8"?>
<ds:datastoreItem xmlns:ds="http://schemas.openxmlformats.org/officeDocument/2006/customXml" ds:itemID="{D36ED92C-16B8-4F78-974A-509606F141C7}"/>
</file>

<file path=customXml/itemProps2.xml><?xml version="1.0" encoding="utf-8"?>
<ds:datastoreItem xmlns:ds="http://schemas.openxmlformats.org/officeDocument/2006/customXml" ds:itemID="{25598C60-FD18-458F-8915-40B0E88F47B1}"/>
</file>

<file path=customXml/itemProps3.xml><?xml version="1.0" encoding="utf-8"?>
<ds:datastoreItem xmlns:ds="http://schemas.openxmlformats.org/officeDocument/2006/customXml" ds:itemID="{76844C33-6903-4C7D-B693-ECA4391485CC}"/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870</TotalTime>
  <Words>522</Words>
  <Application>Microsoft Office PowerPoint</Application>
  <PresentationFormat>ユーザー設定</PresentationFormat>
  <Paragraphs>76</Paragraphs>
  <Slides>10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10</vt:i4>
      </vt:variant>
    </vt:vector>
  </HeadingPairs>
  <TitlesOfParts>
    <vt:vector size="15" baseType="lpstr">
      <vt:lpstr>Meiryo UI</vt:lpstr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関谷　正（SBT　サ-ST-S企-PM）</cp:lastModifiedBy>
  <cp:revision>6</cp:revision>
  <dcterms:created xsi:type="dcterms:W3CDTF">2022-05-11T09:28:28Z</dcterms:created>
  <dcterms:modified xsi:type="dcterms:W3CDTF">2025-03-26T12:49:27Z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0x0101004817D1D29AE4FF4094BCD2C8393361EC</vt:lpwstr>
  </property>
</Properties>
</file>